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08" r:id="rId3"/>
  </p:sldMasterIdLst>
  <p:notesMasterIdLst>
    <p:notesMasterId r:id="rId36"/>
  </p:notesMasterIdLst>
  <p:sldIdLst>
    <p:sldId id="257" r:id="rId4"/>
    <p:sldId id="392" r:id="rId5"/>
    <p:sldId id="389" r:id="rId6"/>
    <p:sldId id="390" r:id="rId7"/>
    <p:sldId id="391" r:id="rId8"/>
    <p:sldId id="262" r:id="rId9"/>
    <p:sldId id="382" r:id="rId10"/>
    <p:sldId id="383" r:id="rId11"/>
    <p:sldId id="381" r:id="rId12"/>
    <p:sldId id="377" r:id="rId13"/>
    <p:sldId id="379" r:id="rId14"/>
    <p:sldId id="380" r:id="rId15"/>
    <p:sldId id="384" r:id="rId16"/>
    <p:sldId id="378" r:id="rId17"/>
    <p:sldId id="385" r:id="rId18"/>
    <p:sldId id="264" r:id="rId19"/>
    <p:sldId id="277" r:id="rId20"/>
    <p:sldId id="386" r:id="rId21"/>
    <p:sldId id="302" r:id="rId22"/>
    <p:sldId id="268" r:id="rId23"/>
    <p:sldId id="271" r:id="rId24"/>
    <p:sldId id="272" r:id="rId25"/>
    <p:sldId id="276" r:id="rId26"/>
    <p:sldId id="278" r:id="rId27"/>
    <p:sldId id="265" r:id="rId28"/>
    <p:sldId id="279" r:id="rId29"/>
    <p:sldId id="283" r:id="rId30"/>
    <p:sldId id="285" r:id="rId31"/>
    <p:sldId id="284" r:id="rId32"/>
    <p:sldId id="286" r:id="rId33"/>
    <p:sldId id="388" r:id="rId34"/>
    <p:sldId id="3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B58E11-6830-41CD-9D2E-73CC2753FC5E}" type="datetimeFigureOut">
              <a:rPr lang="fa-IR" smtClean="0"/>
              <a:t>02/09/1442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7EB3F2-C279-4A28-880C-C297A8A56F8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949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EB3F2-C279-4A28-880C-C297A8A56F89}" type="slidenum">
              <a:rPr lang="fa-IR" smtClean="0">
                <a:solidFill>
                  <a:prstClr val="black"/>
                </a:solidFill>
              </a:rPr>
              <a:pPr/>
              <a:t>32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6934200" cy="244475"/>
          </a:xfrm>
        </p:spPr>
        <p:txBody>
          <a:bodyPr/>
          <a:lstStyle/>
          <a:p>
            <a:r>
              <a:rPr lang="en-US" dirty="0" smtClean="0"/>
              <a:t>Dr. M. Edalati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80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92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93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58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6371431"/>
            <a:ext cx="594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Dr. M. Edalati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1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49762" y="4019153"/>
            <a:ext cx="4114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2057400" y="6538912"/>
            <a:ext cx="594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Dr. M. Edalati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9200" cy="1464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BB00-1E8E-4111-B230-9F535BD3B83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AC5F-0B96-48E9-A83B-5A956025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75249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Hemovigilance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697115"/>
            <a:ext cx="6400800" cy="1752600"/>
          </a:xfrm>
        </p:spPr>
        <p:txBody>
          <a:bodyPr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Dr. M.Edalati</a:t>
            </a:r>
          </a:p>
          <a:p>
            <a:endParaRPr lang="en-US" sz="1400" i="1" dirty="0" smtClean="0">
              <a:solidFill>
                <a:schemeClr val="tx1"/>
              </a:solidFill>
            </a:endParaRP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83"/>
            <a:ext cx="2201031" cy="26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M.Edalati\Desktop\blo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60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037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32" x="8823325" y="5348288"/>
          <p14:tracePt t="1140" x="8966200" y="5375275"/>
          <p14:tracePt t="1397" x="9082088" y="3429000"/>
          <p14:tracePt t="1414" x="8894763" y="3197225"/>
          <p14:tracePt t="1431" x="8653463" y="2990850"/>
          <p14:tracePt t="1448" x="8439150" y="2830513"/>
          <p14:tracePt t="1464" x="8170863" y="2679700"/>
          <p14:tracePt t="1481" x="7831138" y="2554288"/>
          <p14:tracePt t="1498" x="7589838" y="2482850"/>
          <p14:tracePt t="1515" x="7456488" y="2446338"/>
          <p14:tracePt t="1516" x="7402513" y="2428875"/>
          <p14:tracePt t="1532" x="7348538" y="2401888"/>
          <p14:tracePt t="1549" x="7340600" y="2401888"/>
          <p14:tracePt t="1565" x="7331075" y="2393950"/>
          <p14:tracePt t="1612" x="7323138" y="2393950"/>
          <p14:tracePt t="1628" x="7313613" y="2393950"/>
          <p14:tracePt t="1636" x="7296150" y="2393950"/>
          <p14:tracePt t="1648" x="7286625" y="2393950"/>
          <p14:tracePt t="1665" x="7269163" y="2384425"/>
          <p14:tracePt t="1682" x="7259638" y="2374900"/>
          <p14:tracePt t="1699" x="7242175" y="2366963"/>
          <p14:tracePt t="1715" x="7215188" y="2347913"/>
          <p14:tracePt t="1716" x="7205663" y="2347913"/>
          <p14:tracePt t="1732" x="7188200" y="2347913"/>
          <p14:tracePt t="1749" x="7170738" y="2339975"/>
          <p14:tracePt t="1766" x="7143750" y="2330450"/>
          <p14:tracePt t="1782" x="7062788" y="2330450"/>
          <p14:tracePt t="1799" x="6572250" y="2330450"/>
          <p14:tracePt t="1816" x="5456238" y="2330450"/>
          <p14:tracePt t="1832" x="4965700" y="2295525"/>
          <p14:tracePt t="1849" x="4857750" y="2241550"/>
          <p14:tracePt t="1866" x="4803775" y="2197100"/>
          <p14:tracePt t="1883" x="4687888" y="2116138"/>
          <p14:tracePt t="1900" x="4340225" y="1928813"/>
          <p14:tracePt t="1900" x="4197350" y="1857375"/>
          <p14:tracePt t="1916" x="3867150" y="1616075"/>
          <p14:tracePt t="1933" x="3608388" y="1419225"/>
          <p14:tracePt t="1950" x="3394075" y="1241425"/>
          <p14:tracePt t="1966" x="3259138" y="1098550"/>
          <p14:tracePt t="1983" x="3152775" y="990600"/>
          <p14:tracePt t="2000" x="3036888" y="874713"/>
          <p14:tracePt t="2017" x="2955925" y="812800"/>
          <p14:tracePt t="2034" x="2901950" y="776288"/>
          <p14:tracePt t="2051" x="2884488" y="768350"/>
          <p14:tracePt t="2068" x="2874963" y="768350"/>
          <p14:tracePt t="2100" x="2867025" y="768350"/>
          <p14:tracePt t="2108" x="2857500" y="768350"/>
          <p14:tracePt t="2124" x="2847975" y="768350"/>
          <p14:tracePt t="2134" x="2830513" y="785813"/>
          <p14:tracePt t="2151" x="2776538" y="785813"/>
          <p14:tracePt t="2167" x="2732088" y="785813"/>
          <p14:tracePt t="2184" x="2670175" y="785813"/>
          <p14:tracePt t="2201" x="2608263" y="785813"/>
          <p14:tracePt t="2217" x="2598738" y="785813"/>
          <p14:tracePt t="2234" x="2581275" y="803275"/>
          <p14:tracePt t="2251" x="2562225" y="830263"/>
          <p14:tracePt t="2268" x="2544763" y="884238"/>
          <p14:tracePt t="2284" x="2536825" y="911225"/>
          <p14:tracePt t="2301" x="2527300" y="955675"/>
          <p14:tracePt t="2318" x="2527300" y="965200"/>
          <p14:tracePt t="2335" x="2517775" y="982663"/>
          <p14:tracePt t="2356" x="2509838" y="1000125"/>
          <p14:tracePt t="2460" x="2509838" y="1017588"/>
          <p14:tracePt t="2468" x="2562225" y="1044575"/>
          <p14:tracePt t="2476" x="2616200" y="1098550"/>
          <p14:tracePt t="2485" x="2660650" y="1125538"/>
          <p14:tracePt t="2502" x="2714625" y="1152525"/>
          <p14:tracePt t="2518" x="2741613" y="1169988"/>
          <p14:tracePt t="2535" x="2795588" y="1187450"/>
          <p14:tracePt t="2552" x="2803525" y="1196975"/>
          <p14:tracePt t="2569" x="2813050" y="1196975"/>
          <p14:tracePt t="2652" x="2803525" y="1187450"/>
          <p14:tracePt t="2660" x="2786063" y="1179513"/>
          <p14:tracePt t="2669" x="2741613" y="1169988"/>
          <p14:tracePt t="2686" x="2687638" y="1143000"/>
          <p14:tracePt t="2702" x="2616200" y="1116013"/>
          <p14:tracePt t="2719" x="2517775" y="1081088"/>
          <p14:tracePt t="2736" x="2330450" y="1071563"/>
          <p14:tracePt t="2753" x="2232025" y="1071563"/>
          <p14:tracePt t="2770" x="2133600" y="1071563"/>
          <p14:tracePt t="2787" x="2009775" y="1071563"/>
          <p14:tracePt t="2803" x="1893888" y="1071563"/>
          <p14:tracePt t="2807" x="1812925" y="1081088"/>
          <p14:tracePt t="2820" x="1741488" y="1116013"/>
          <p14:tracePt t="2839" x="1589088" y="1160463"/>
          <p14:tracePt t="2854" x="1554163" y="1179513"/>
          <p14:tracePt t="2870" x="1536700" y="1204913"/>
          <p14:tracePt t="2887" x="1517650" y="1258888"/>
          <p14:tracePt t="2903" x="1509713" y="1339850"/>
          <p14:tracePt t="2920" x="1509713" y="1428750"/>
          <p14:tracePt t="2937" x="1473200" y="1527175"/>
          <p14:tracePt t="2954" x="1384300" y="1751013"/>
          <p14:tracePt t="2958" x="1366838" y="1822450"/>
          <p14:tracePt t="2970" x="1347788" y="1893888"/>
          <p14:tracePt t="2987" x="1303338" y="2044700"/>
          <p14:tracePt t="2990" x="1276350" y="2125663"/>
          <p14:tracePt t="3004" x="1258888" y="2214563"/>
          <p14:tracePt t="3021" x="1133475" y="2562225"/>
          <p14:tracePt t="3038" x="1044575" y="2776538"/>
          <p14:tracePt t="3055" x="965200" y="2955925"/>
          <p14:tracePt t="3071" x="928688" y="3108325"/>
          <p14:tracePt t="3088" x="911225" y="3232150"/>
          <p14:tracePt t="3105" x="901700" y="3348038"/>
          <p14:tracePt t="3121" x="884238" y="3455988"/>
          <p14:tracePt t="3137" x="847725" y="3544888"/>
          <p14:tracePt t="3155" x="822325" y="3660775"/>
          <p14:tracePt t="3171" x="795338" y="3803650"/>
          <p14:tracePt t="3188" x="776288" y="3929063"/>
          <p14:tracePt t="3188" x="768350" y="3973513"/>
          <p14:tracePt t="3205" x="750888" y="4116388"/>
          <p14:tracePt t="3221" x="741363" y="4224338"/>
          <p14:tracePt t="3238" x="714375" y="4357688"/>
          <p14:tracePt t="3255" x="696913" y="4446588"/>
          <p14:tracePt t="3271" x="687388" y="4527550"/>
          <p14:tracePt t="3288" x="687388" y="4598988"/>
          <p14:tracePt t="3305" x="687388" y="4643438"/>
          <p14:tracePt t="3322" x="687388" y="4724400"/>
          <p14:tracePt t="3338" x="696913" y="4822825"/>
          <p14:tracePt t="3355" x="723900" y="4902200"/>
          <p14:tracePt t="3372" x="750888" y="5018088"/>
          <p14:tracePt t="3373" x="758825" y="5072063"/>
          <p14:tracePt t="3389" x="768350" y="5187950"/>
          <p14:tracePt t="3405" x="785813" y="5313363"/>
          <p14:tracePt t="3422" x="795338" y="5384800"/>
          <p14:tracePt t="3439" x="812800" y="5456238"/>
          <p14:tracePt t="3455" x="847725" y="5545138"/>
          <p14:tracePt t="3472" x="901700" y="5616575"/>
          <p14:tracePt t="3489" x="946150" y="5705475"/>
          <p14:tracePt t="3506" x="982663" y="5741988"/>
          <p14:tracePt t="3522" x="1036638" y="5795963"/>
          <p14:tracePt t="3539" x="1116013" y="5867400"/>
          <p14:tracePt t="3556" x="1196975" y="5946775"/>
          <p14:tracePt t="3556" x="1250950" y="6000750"/>
          <p14:tracePt t="3573" x="1490663" y="6205538"/>
          <p14:tracePt t="3589" x="1625600" y="6330950"/>
          <p14:tracePt t="3606" x="1785938" y="6456363"/>
          <p14:tracePt t="3673" x="2054225" y="6626225"/>
          <p14:tracePt t="3692" x="2062163" y="6626225"/>
          <p14:tracePt t="3706" x="2071688" y="6626225"/>
          <p14:tracePt t="3723" x="2116138" y="6626225"/>
          <p14:tracePt t="3740" x="2205038" y="6626225"/>
          <p14:tracePt t="3741" x="2312988" y="6608763"/>
          <p14:tracePt t="3757" x="2571750" y="6545263"/>
          <p14:tracePt t="3773" x="2946400" y="6491288"/>
          <p14:tracePt t="3790" x="3384550" y="6465888"/>
          <p14:tracePt t="3807" x="3813175" y="6456363"/>
          <p14:tracePt t="3824" x="4125913" y="6429375"/>
          <p14:tracePt t="3840" x="4313238" y="6384925"/>
          <p14:tracePt t="3857" x="4384675" y="6357938"/>
          <p14:tracePt t="3874" x="4419600" y="6303963"/>
          <p14:tracePt t="3890" x="4446588" y="6224588"/>
          <p14:tracePt t="3907" x="4473575" y="5938838"/>
          <p14:tracePt t="3924" x="4500563" y="5724525"/>
          <p14:tracePt t="3941" x="4537075" y="5429250"/>
          <p14:tracePt t="3957" x="4562475" y="5241925"/>
          <p14:tracePt t="3974" x="4589463" y="5018088"/>
          <p14:tracePt t="3991" x="4589463" y="4813300"/>
          <p14:tracePt t="4008" x="4589463" y="4554538"/>
          <p14:tracePt t="4024" x="4554538" y="4276725"/>
          <p14:tracePt t="4041" x="4473575" y="3938588"/>
          <p14:tracePt t="4058" x="4402138" y="3527425"/>
          <p14:tracePt t="4074" x="4375150" y="3251200"/>
          <p14:tracePt t="4091" x="4330700" y="3000375"/>
          <p14:tracePt t="4109" x="4276725" y="2625725"/>
          <p14:tracePt t="4125" x="4251325" y="2393950"/>
          <p14:tracePt t="4141" x="4214813" y="2205038"/>
          <p14:tracePt t="4158" x="4152900" y="2054225"/>
          <p14:tracePt t="4175" x="4125913" y="1938338"/>
          <p14:tracePt t="4191" x="4071938" y="1795463"/>
          <p14:tracePt t="4208" x="4010025" y="1643063"/>
          <p14:tracePt t="4225" x="3867150" y="1446213"/>
          <p14:tracePt t="4242" x="3697288" y="1268413"/>
          <p14:tracePt t="4259" x="3473450" y="1108075"/>
          <p14:tracePt t="4276" x="3276600" y="1000125"/>
          <p14:tracePt t="4292" x="3062288" y="857250"/>
          <p14:tracePt t="4309" x="2714625" y="696913"/>
          <p14:tracePt t="4326" x="2482850" y="608013"/>
          <p14:tracePt t="4342" x="2312988" y="561975"/>
          <p14:tracePt t="4359" x="2152650" y="536575"/>
          <p14:tracePt t="4376" x="2000250" y="517525"/>
          <p14:tracePt t="4392" x="1839913" y="517525"/>
          <p14:tracePt t="4409" x="1670050" y="509588"/>
          <p14:tracePt t="4426" x="1527175" y="509588"/>
          <p14:tracePt t="4443" x="1419225" y="509588"/>
          <p14:tracePt t="4459" x="1330325" y="588963"/>
          <p14:tracePt t="4476" x="1250950" y="741363"/>
          <p14:tracePt t="4479" x="1223963" y="857250"/>
          <p14:tracePt t="4496" x="1187450" y="1160463"/>
          <p14:tracePt t="4511" x="1133475" y="1562100"/>
          <p14:tracePt t="4526" x="1133475" y="1938338"/>
          <p14:tracePt t="4543" x="1133475" y="2268538"/>
          <p14:tracePt t="4560" x="1152525" y="2517775"/>
          <p14:tracePt t="4576" x="1196975" y="2732088"/>
          <p14:tracePt t="4593" x="1276350" y="2982913"/>
          <p14:tracePt t="4610" x="1411288" y="3295650"/>
          <p14:tracePt t="4627" x="1517650" y="3527425"/>
          <p14:tracePt t="4644" x="1598613" y="3679825"/>
          <p14:tracePt t="4660" x="1616075" y="3768725"/>
          <p14:tracePt t="4661" x="1625600" y="3803650"/>
          <p14:tracePt t="4677" x="1643063" y="3840163"/>
          <p14:tracePt t="4693" x="1652588" y="3867150"/>
          <p14:tracePt t="4710" x="1652588" y="3875088"/>
          <p14:tracePt t="4781" x="1660525" y="3875088"/>
          <p14:tracePt t="4789" x="1679575" y="3875088"/>
          <p14:tracePt t="4797" x="1687513" y="3875088"/>
          <p14:tracePt t="4811" x="1714500" y="3875088"/>
          <p14:tracePt t="4827" x="1803400" y="3875088"/>
          <p14:tracePt t="4844" x="2232025" y="3795713"/>
          <p14:tracePt t="4845" x="2473325" y="3724275"/>
          <p14:tracePt t="4861" x="3098800" y="3544888"/>
          <p14:tracePt t="4877" x="4054475" y="3295650"/>
          <p14:tracePt t="4895" x="4751388" y="3098800"/>
          <p14:tracePt t="4911" x="5018088" y="2990850"/>
          <p14:tracePt t="4928" x="5170488" y="2919413"/>
          <p14:tracePt t="4945" x="5241925" y="2857500"/>
          <p14:tracePt t="4961" x="5295900" y="2822575"/>
          <p14:tracePt t="4978" x="5313363" y="2813050"/>
          <p14:tracePt t="4995" x="5322888" y="2803525"/>
          <p14:tracePt t="5011" x="5322888" y="2776538"/>
          <p14:tracePt t="5028" x="5313363" y="2732088"/>
          <p14:tracePt t="5045" x="5089525" y="2598738"/>
          <p14:tracePt t="5062" x="4705350" y="2455863"/>
          <p14:tracePt t="5078" x="4179888" y="2303463"/>
          <p14:tracePt t="5095" x="3759200" y="2197100"/>
          <p14:tracePt t="5112" x="3517900" y="2187575"/>
          <p14:tracePt t="5129" x="3313113" y="2187575"/>
          <p14:tracePt t="5145" x="3081338" y="2251075"/>
          <p14:tracePt t="5162" x="2751138" y="2374900"/>
          <p14:tracePt t="5178" x="2438400" y="2490788"/>
          <p14:tracePt t="5195" x="2251075" y="2536825"/>
          <p14:tracePt t="5212" x="2160588" y="2562225"/>
          <p14:tracePt t="5229" x="2143125" y="2562225"/>
          <p14:tracePt t="5277" x="2143125" y="2571750"/>
          <p14:tracePt t="5285" x="2152650" y="2571750"/>
          <p14:tracePt t="5296" x="2224088" y="2616200"/>
          <p14:tracePt t="5312" x="2687638" y="2751138"/>
          <p14:tracePt t="5329" x="3419475" y="2911475"/>
          <p14:tracePt t="5346" x="4152900" y="3062288"/>
          <p14:tracePt t="5363" x="4652963" y="3152775"/>
          <p14:tracePt t="5379" x="5037138" y="3214688"/>
          <p14:tracePt t="5396" x="5214938" y="3259138"/>
          <p14:tracePt t="5398" x="5268913" y="3276600"/>
          <p14:tracePt t="5413" x="5322888" y="3276600"/>
          <p14:tracePt t="5430" x="5348288" y="3286125"/>
          <p14:tracePt t="5493" x="5348288" y="3322638"/>
          <p14:tracePt t="5501" x="5276850" y="3348038"/>
          <p14:tracePt t="5509" x="5187950" y="3411538"/>
          <p14:tracePt t="5517" x="5054600" y="3465513"/>
          <p14:tracePt t="5530" x="4884738" y="3554413"/>
          <p14:tracePt t="5547" x="4456113" y="3768725"/>
          <p14:tracePt t="5563" x="3983038" y="3990975"/>
          <p14:tracePt t="5580" x="3598863" y="4214813"/>
          <p14:tracePt t="5581" x="3384550" y="4322763"/>
          <p14:tracePt t="5597" x="3044825" y="4518025"/>
          <p14:tracePt t="5614" x="2786063" y="4705350"/>
          <p14:tracePt t="5630" x="2581275" y="4813300"/>
          <p14:tracePt t="5647" x="2482850" y="4848225"/>
          <p14:tracePt t="5665" x="2455863" y="4857750"/>
          <p14:tracePt t="5681" x="2446338" y="4857750"/>
          <p14:tracePt t="5709" x="2438400" y="4857750"/>
          <p14:tracePt t="5757" x="2473325" y="4848225"/>
          <p14:tracePt t="5766" x="2571750" y="4848225"/>
          <p14:tracePt t="5773" x="2759075" y="4848225"/>
          <p14:tracePt t="5781" x="3036888" y="4848225"/>
          <p14:tracePt t="5798" x="3768725" y="4884738"/>
          <p14:tracePt t="5816" x="4133850" y="4938713"/>
          <p14:tracePt t="5831" x="4419600" y="5018088"/>
          <p14:tracePt t="5848" x="4510088" y="5037138"/>
          <p14:tracePt t="5865" x="4518025" y="5037138"/>
          <p14:tracePt t="5901" x="4527550" y="5045075"/>
          <p14:tracePt t="5917" x="4527550" y="5072063"/>
          <p14:tracePt t="5925" x="4429125" y="5108575"/>
          <p14:tracePt t="5933" x="4295775" y="5153025"/>
          <p14:tracePt t="5948" x="4116388" y="5214938"/>
          <p14:tracePt t="5965" x="3465513" y="5500688"/>
          <p14:tracePt t="5982" x="3224213" y="5680075"/>
          <p14:tracePt t="5998" x="3071813" y="5830888"/>
          <p14:tracePt t="6016" x="2990850" y="5983288"/>
          <p14:tracePt t="6032" x="2982913" y="6072188"/>
          <p14:tracePt t="6049" x="2982913" y="6116638"/>
          <p14:tracePt t="6066" x="3000375" y="6153150"/>
          <p14:tracePt t="6082" x="3027363" y="6161088"/>
          <p14:tracePt t="6099" x="3081338" y="6180138"/>
          <p14:tracePt t="6116" x="3143250" y="6180138"/>
          <p14:tracePt t="6132" x="3160713" y="6197600"/>
          <p14:tracePt t="6205" x="3170238" y="6197600"/>
          <p14:tracePt t="6213" x="3179763" y="6197600"/>
          <p14:tracePt t="6221" x="3197225" y="6197600"/>
          <p14:tracePt t="6233" x="3214688" y="6197600"/>
          <p14:tracePt t="6249" x="3241675" y="6180138"/>
          <p14:tracePt t="6293" x="3251200" y="6180138"/>
          <p14:tracePt t="6646" x="3251200" y="6153150"/>
          <p14:tracePt t="6653" x="3295650" y="6099175"/>
          <p14:tracePt t="6661" x="3348038" y="6045200"/>
          <p14:tracePt t="6669" x="3419475" y="5973763"/>
          <p14:tracePt t="6684" x="3473450" y="5911850"/>
          <p14:tracePt t="6702" x="3687763" y="5661025"/>
          <p14:tracePt t="6718" x="3848100" y="5438775"/>
          <p14:tracePt t="6735" x="4071938" y="5108575"/>
          <p14:tracePt t="6751" x="4179888" y="4867275"/>
          <p14:tracePt t="6768" x="4232275" y="4625975"/>
          <p14:tracePt t="6785" x="4232275" y="4419600"/>
          <p14:tracePt t="6801" x="4170363" y="4232275"/>
          <p14:tracePt t="6818" x="4081463" y="4098925"/>
          <p14:tracePt t="6835" x="3983038" y="3965575"/>
          <p14:tracePt t="6852" x="3894138" y="3840163"/>
          <p14:tracePt t="6868" x="3795713" y="3660775"/>
          <p14:tracePt t="6886" x="3608388" y="3394075"/>
          <p14:tracePt t="6902" x="3482975" y="3259138"/>
          <p14:tracePt t="6918" x="3402013" y="3187700"/>
          <p14:tracePt t="6935" x="3367088" y="3116263"/>
          <p14:tracePt t="6952" x="3348038" y="2990850"/>
          <p14:tracePt t="6969" x="3340100" y="2840038"/>
          <p14:tracePt t="6986" x="3303588" y="2697163"/>
          <p14:tracePt t="7002" x="3303588" y="2598738"/>
          <p14:tracePt t="7019" x="3295650" y="2509838"/>
          <p14:tracePt t="7036" x="3286125" y="2465388"/>
          <p14:tracePt t="7052" x="3259138" y="2428875"/>
          <p14:tracePt t="7069" x="3241675" y="2401888"/>
          <p14:tracePt t="7086" x="3232150" y="2401888"/>
          <p14:tracePt t="7103" x="3214688" y="2401888"/>
          <p14:tracePt t="7119" x="3214688" y="2393950"/>
          <p14:tracePt t="7173" x="3232150" y="2455863"/>
          <p14:tracePt t="7181" x="3276600" y="2562225"/>
          <p14:tracePt t="7189" x="3367088" y="2768600"/>
          <p14:tracePt t="7203" x="3465513" y="3000375"/>
          <p14:tracePt t="7220" x="3616325" y="3500438"/>
          <p14:tracePt t="7237" x="3679825" y="3759200"/>
          <p14:tracePt t="7253" x="3724275" y="3867150"/>
          <p14:tracePt t="7270" x="3732213" y="3894138"/>
          <p14:tracePt t="7302" x="3732213" y="3902075"/>
          <p14:tracePt t="7357" x="3741738" y="3902075"/>
          <p14:tracePt t="7366" x="3741738" y="3894138"/>
          <p14:tracePt t="7374" x="3751263" y="3875088"/>
          <p14:tracePt t="7387" x="3751263" y="3867150"/>
          <p14:tracePt t="7404" x="3759200" y="3830638"/>
          <p14:tracePt t="7420" x="3768725" y="3813175"/>
          <p14:tracePt t="7438" x="3795713" y="3786188"/>
          <p14:tracePt t="7454" x="3840163" y="3741738"/>
          <p14:tracePt t="7471" x="3894138" y="3679825"/>
          <p14:tracePt t="7487" x="3911600" y="3633788"/>
          <p14:tracePt t="7504" x="3929063" y="3571875"/>
          <p14:tracePt t="7521" x="3929063" y="3509963"/>
          <p14:tracePt t="7537" x="3884613" y="3357563"/>
          <p14:tracePt t="7554" x="3751263" y="3224213"/>
          <p14:tracePt t="7571" x="3589338" y="3062288"/>
          <p14:tracePt t="7588" x="3394075" y="2938463"/>
          <p14:tracePt t="7605" x="3214688" y="2867025"/>
          <p14:tracePt t="7621" x="3071813" y="2813050"/>
          <p14:tracePt t="7622" x="3009900" y="2776538"/>
          <p14:tracePt t="7638" x="2955925" y="2768600"/>
          <p14:tracePt t="7655" x="2919413" y="2768600"/>
          <p14:tracePt t="7671" x="2874963" y="2768600"/>
          <p14:tracePt t="7688" x="2786063" y="2768600"/>
          <p14:tracePt t="7705" x="2741613" y="2768600"/>
          <p14:tracePt t="7722" x="2697163" y="2768600"/>
          <p14:tracePt t="7739" x="2679700" y="2786063"/>
          <p14:tracePt t="7757" x="2679700" y="2795588"/>
          <p14:tracePt t="7774" x="2714625" y="2803525"/>
          <p14:tracePt t="7788" x="2751138" y="2803525"/>
          <p14:tracePt t="7805" x="2840038" y="2803525"/>
          <p14:tracePt t="7806" x="2884488" y="2803525"/>
          <p14:tracePt t="7822" x="3232150" y="2840038"/>
          <p14:tracePt t="7838" x="3340100" y="2840038"/>
          <p14:tracePt t="7856" x="3473450" y="2840038"/>
          <p14:tracePt t="7872" x="3625850" y="2840038"/>
          <p14:tracePt t="7889" x="3768725" y="2857500"/>
          <p14:tracePt t="7906" x="3919538" y="2884488"/>
          <p14:tracePt t="7922" x="4116388" y="2911475"/>
          <p14:tracePt t="7939" x="4348163" y="2946400"/>
          <p14:tracePt t="7956" x="4598988" y="2973388"/>
          <p14:tracePt t="7972" x="4813300" y="3000375"/>
          <p14:tracePt t="7989" x="4983163" y="3000375"/>
          <p14:tracePt t="7990" x="5045075" y="3000375"/>
          <p14:tracePt t="8007" x="5153025" y="3000375"/>
          <p14:tracePt t="8023" x="5214938" y="3000375"/>
          <p14:tracePt t="8039" x="5251450" y="2982913"/>
          <p14:tracePt t="8057" x="5295900" y="2973388"/>
          <p14:tracePt t="8073" x="5340350" y="2965450"/>
          <p14:tracePt t="8090" x="5394325" y="2965450"/>
          <p14:tracePt t="8106" x="5419725" y="2946400"/>
          <p14:tracePt t="8123" x="5429250" y="2946400"/>
          <p14:tracePt t="8140" x="5438775" y="2946400"/>
          <p14:tracePt t="8157" x="5446713" y="2946400"/>
          <p14:tracePt t="8174" x="5473700" y="2938463"/>
          <p14:tracePt t="8174" x="5491163" y="2928938"/>
          <p14:tracePt t="8190" x="5545138" y="2928938"/>
          <p14:tracePt t="8207" x="5589588" y="2928938"/>
          <p14:tracePt t="8223" x="5626100" y="2928938"/>
          <p14:tracePt t="8240" x="5670550" y="2928938"/>
          <p14:tracePt t="8257" x="5680075" y="2928938"/>
          <p14:tracePt t="8274" x="5697538" y="2928938"/>
          <p14:tracePt t="8326" x="5688013" y="2928938"/>
          <p14:tracePt t="8334" x="5680075" y="2911475"/>
          <p14:tracePt t="8342" x="5653088" y="2901950"/>
          <p14:tracePt t="8357" x="5616575" y="2894013"/>
          <p14:tracePt t="8374" x="5518150" y="2840038"/>
          <p14:tracePt t="8391" x="5438775" y="2813050"/>
          <p14:tracePt t="8407" x="5160963" y="2741613"/>
          <p14:tracePt t="8424" x="4938713" y="2705100"/>
          <p14:tracePt t="8441" x="4679950" y="2652713"/>
          <p14:tracePt t="8458" x="4465638" y="2608263"/>
          <p14:tracePt t="8474" x="4330700" y="2581275"/>
          <p14:tracePt t="8491" x="4224338" y="2581275"/>
          <p14:tracePt t="8508" x="4116388" y="2581275"/>
          <p14:tracePt t="8525" x="3973513" y="2581275"/>
          <p14:tracePt t="8541" x="3786188" y="2581275"/>
          <p14:tracePt t="8542" x="3705225" y="2581275"/>
          <p14:tracePt t="8558" x="3554413" y="2581275"/>
          <p14:tracePt t="8575" x="3455988" y="2581275"/>
          <p14:tracePt t="8592" x="3384550" y="2581275"/>
          <p14:tracePt t="8608" x="3303588" y="2581275"/>
          <p14:tracePt t="8625" x="3187700" y="2581275"/>
          <p14:tracePt t="8642" x="3036888" y="2581275"/>
          <p14:tracePt t="8658" x="2822575" y="2643188"/>
          <p14:tracePt t="8676" x="2643188" y="2679700"/>
          <p14:tracePt t="8692" x="2490788" y="2714625"/>
          <p14:tracePt t="8709" x="2401888" y="2751138"/>
          <p14:tracePt t="8726" x="2374900" y="2759075"/>
          <p14:tracePt t="8742" x="2366963" y="2759075"/>
          <p14:tracePt t="8759" x="2347913" y="2768600"/>
          <p14:tracePt t="8790" x="2339975" y="2768600"/>
          <p14:tracePt t="8798" x="2330450" y="2768600"/>
          <p14:tracePt t="8814" x="2312988" y="2768600"/>
          <p14:tracePt t="8825" x="2303463" y="2776538"/>
          <p14:tracePt t="8842" x="2251075" y="2776538"/>
          <p14:tracePt t="8859" x="2179638" y="2795588"/>
          <p14:tracePt t="8876" x="2081213" y="2830513"/>
          <p14:tracePt t="8893" x="1839913" y="2874963"/>
          <p14:tracePt t="8909" x="1724025" y="2911475"/>
          <p14:tracePt t="8910" x="1670050" y="2928938"/>
          <p14:tracePt t="8926" x="1625600" y="2955925"/>
          <p14:tracePt t="8943" x="1608138" y="2955925"/>
          <p14:tracePt t="9030" x="1598613" y="2955925"/>
          <p14:tracePt t="9046" x="1589088" y="2955925"/>
          <p14:tracePt t="9070" x="1581150" y="2955925"/>
          <p14:tracePt t="9590" x="1608138" y="2955925"/>
          <p14:tracePt t="9606" x="1625600" y="2955925"/>
          <p14:tracePt t="9614" x="1643063" y="2973388"/>
          <p14:tracePt t="9622" x="1697038" y="2982913"/>
          <p14:tracePt t="9630" x="1741488" y="3009900"/>
          <p14:tracePt t="9646" x="1785938" y="3017838"/>
          <p14:tracePt t="9663" x="2116138" y="3133725"/>
          <p14:tracePt t="9679" x="2347913" y="3251200"/>
          <p14:tracePt t="9696" x="2625725" y="3394075"/>
          <p14:tracePt t="9712" x="2884488" y="3446463"/>
          <p14:tracePt t="9729" x="3071813" y="3473450"/>
          <p14:tracePt t="9746" x="3224213" y="3500438"/>
          <p14:tracePt t="9763" x="3340100" y="3536950"/>
          <p14:tracePt t="9780" x="3500438" y="3581400"/>
          <p14:tracePt t="9797" x="3714750" y="3643313"/>
          <p14:tracePt t="9813" x="3938588" y="3705225"/>
          <p14:tracePt t="9829" x="4205288" y="3776663"/>
          <p14:tracePt t="9847" x="4527550" y="3875088"/>
          <p14:tracePt t="9863" x="4643438" y="3911600"/>
          <p14:tracePt t="9880" x="4687888" y="3919538"/>
          <p14:tracePt t="9897" x="4751388" y="3956050"/>
          <p14:tracePt t="9913" x="4830763" y="3990975"/>
          <p14:tracePt t="9930" x="4929188" y="4044950"/>
          <p14:tracePt t="9947" x="5143500" y="4089400"/>
          <p14:tracePt t="9963" x="5224463" y="4116388"/>
          <p14:tracePt t="9980" x="5241925" y="4125913"/>
          <p14:tracePt t="9998" x="5251450" y="4125913"/>
          <p14:tracePt t="10014" x="5259388" y="4125913"/>
          <p14:tracePt t="10031" x="5286375" y="4143375"/>
          <p14:tracePt t="10047" x="5348288" y="4179888"/>
          <p14:tracePt t="10064" x="5384800" y="4205288"/>
          <p14:tracePt t="10081" x="5411788" y="4214813"/>
          <p14:tracePt t="10097" x="5429250" y="4224338"/>
          <p14:tracePt t="10198" x="5438775" y="4224338"/>
          <p14:tracePt t="10215" x="5446713" y="4224338"/>
          <p14:tracePt t="10238" x="5456238" y="4224338"/>
          <p14:tracePt t="10254" x="5465763" y="4214813"/>
          <p14:tracePt t="10390" x="5456238" y="4205288"/>
          <p14:tracePt t="10399" x="5429250" y="4197350"/>
          <p14:tracePt t="10415" x="5419725" y="4197350"/>
          <p14:tracePt t="10422" x="5411788" y="4197350"/>
          <p14:tracePt t="10432" x="5394325" y="4187825"/>
          <p14:tracePt t="10449" x="5384800" y="4187825"/>
          <p14:tracePt t="10479" x="5375275" y="4187825"/>
          <p14:tracePt t="10487" x="5375275" y="4179888"/>
          <p14:tracePt t="10503" x="5367338" y="4179888"/>
          <p14:tracePt t="10542" x="5348288" y="4170363"/>
          <p14:tracePt t="10575" x="5340350" y="4170363"/>
          <p14:tracePt t="10583" x="5330825" y="4160838"/>
          <p14:tracePt t="10591" x="5322888" y="4160838"/>
          <p14:tracePt t="10599" x="5313363" y="4160838"/>
          <p14:tracePt t="10616" x="5276850" y="4152900"/>
          <p14:tracePt t="10633" x="5241925" y="4133850"/>
          <p14:tracePt t="10649" x="5214938" y="4133850"/>
          <p14:tracePt t="10666" x="5160963" y="4133850"/>
          <p14:tracePt t="10683" x="5099050" y="4133850"/>
          <p14:tracePt t="10700" x="5010150" y="4133850"/>
          <p14:tracePt t="10716" x="4813300" y="4133850"/>
          <p14:tracePt t="10733" x="4697413" y="4133850"/>
          <p14:tracePt t="10750" x="4572000" y="4125913"/>
          <p14:tracePt t="10767" x="4384675" y="4098925"/>
          <p14:tracePt t="10784" x="4286250" y="4098925"/>
          <p14:tracePt t="10800" x="4179888" y="4098925"/>
          <p14:tracePt t="10817" x="4037013" y="4098925"/>
          <p14:tracePt t="10834" x="3902075" y="4098925"/>
          <p14:tracePt t="10850" x="3803650" y="4098925"/>
          <p14:tracePt t="10867" x="3732213" y="4081463"/>
          <p14:tracePt t="10884" x="3697288" y="4062413"/>
          <p14:tracePt t="10900" x="3670300" y="4062413"/>
          <p14:tracePt t="10917" x="3652838" y="4044950"/>
          <p14:tracePt t="10934" x="3616325" y="4010025"/>
          <p14:tracePt t="10951" x="3517900" y="3946525"/>
          <p14:tracePt t="10968" x="3419475" y="3911600"/>
          <p14:tracePt t="10984" x="3357563" y="3911600"/>
          <p14:tracePt t="11001" x="3303588" y="3911600"/>
          <p14:tracePt t="11018" x="3241675" y="3911600"/>
          <p14:tracePt t="11034" x="3205163" y="3911600"/>
          <p14:tracePt t="11051" x="3160713" y="3911600"/>
          <p14:tracePt t="11068" x="3133725" y="3919538"/>
          <p14:tracePt t="11159" x="3125788" y="3919538"/>
          <p14:tracePt t="11167" x="3116263" y="3919538"/>
          <p14:tracePt t="11175" x="3108325" y="3919538"/>
          <p14:tracePt t="11185" x="3098800" y="3929063"/>
          <p14:tracePt t="11201" x="3089275" y="3938588"/>
          <p14:tracePt t="11218" x="3071813" y="3946525"/>
          <p14:tracePt t="11239" x="3062288" y="3965575"/>
          <p14:tracePt t="11252" x="3054350" y="3965575"/>
          <p14:tracePt t="11268" x="3027363" y="3990975"/>
          <p14:tracePt t="11285" x="3009900" y="4010025"/>
          <p14:tracePt t="11303" x="2982913" y="4017963"/>
          <p14:tracePt t="11399" x="2990850" y="4017963"/>
          <p14:tracePt t="11407" x="3062288" y="4017963"/>
          <p14:tracePt t="11415" x="3143250" y="4017963"/>
          <p14:tracePt t="11423" x="3232150" y="4017963"/>
          <p14:tracePt t="11436" x="3322638" y="4037013"/>
          <p14:tracePt t="11452" x="3384550" y="4037013"/>
          <p14:tracePt t="11469" x="3411538" y="4044950"/>
          <p14:tracePt t="11486" x="3438525" y="4044950"/>
          <p14:tracePt t="11487" x="3465513" y="4044950"/>
          <p14:tracePt t="11503" x="3500438" y="4044950"/>
          <p14:tracePt t="11519" x="3527425" y="4044950"/>
          <p14:tracePt t="11537" x="3536950" y="4044950"/>
          <p14:tracePt t="11553" x="3544888" y="4027488"/>
          <p14:tracePt t="11569" x="3554413" y="4017963"/>
          <p14:tracePt t="11587" x="3554413" y="4000500"/>
          <p14:tracePt t="11607" x="3554413" y="3990975"/>
          <p14:tracePt t="11620" x="3554413" y="3983038"/>
          <p14:tracePt t="11637" x="3554413" y="3956050"/>
          <p14:tracePt t="11653" x="3544888" y="3919538"/>
          <p14:tracePt t="11670" x="3509963" y="3884613"/>
          <p14:tracePt t="11687" x="3473450" y="3867150"/>
          <p14:tracePt t="11703" x="3446463" y="3840163"/>
          <p14:tracePt t="11720" x="3411538" y="3822700"/>
          <p14:tracePt t="11737" x="3357563" y="3822700"/>
          <p14:tracePt t="11753" x="3268663" y="3795713"/>
          <p14:tracePt t="11770" x="3179763" y="3776663"/>
          <p14:tracePt t="11787" x="3089275" y="3768725"/>
          <p14:tracePt t="11804" x="2965450" y="3751263"/>
          <p14:tracePt t="11821" x="2874963" y="3741738"/>
          <p14:tracePt t="11837" x="2776538" y="3741738"/>
          <p14:tracePt t="11854" x="2679700" y="3741738"/>
          <p14:tracePt t="11871" x="2455863" y="3741738"/>
          <p14:tracePt t="11888" x="2303463" y="3741738"/>
          <p14:tracePt t="11904" x="2205038" y="3741738"/>
          <p14:tracePt t="11920" x="2116138" y="3724275"/>
          <p14:tracePt t="11938" x="2071688" y="3724275"/>
          <p14:tracePt t="11954" x="2017713" y="3724275"/>
          <p14:tracePt t="11971" x="1874838" y="3705225"/>
          <p14:tracePt t="11988" x="1776413" y="3697288"/>
          <p14:tracePt t="12005" x="1660525" y="3679825"/>
          <p14:tracePt t="12021" x="1608138" y="3679825"/>
          <p14:tracePt t="12038" x="1581150" y="3679825"/>
          <p14:tracePt t="12055" x="1554163" y="3679825"/>
          <p14:tracePt t="12072" x="1527175" y="3697288"/>
          <p14:tracePt t="12088" x="1509713" y="3697288"/>
          <p14:tracePt t="12105" x="1490663" y="3705225"/>
          <p14:tracePt t="12122" x="1482725" y="3724275"/>
          <p14:tracePt t="12138" x="1482725" y="3751263"/>
          <p14:tracePt t="12155" x="1482725" y="3795713"/>
          <p14:tracePt t="12172" x="1482725" y="3857625"/>
          <p14:tracePt t="12189" x="1482725" y="3902075"/>
          <p14:tracePt t="12205" x="1482725" y="3956050"/>
          <p14:tracePt t="12222" x="1482725" y="3990975"/>
          <p14:tracePt t="12239" x="1482725" y="4017963"/>
          <p14:tracePt t="12256" x="1482725" y="4027488"/>
          <p14:tracePt t="12272" x="1482725" y="4037013"/>
          <p14:tracePt t="12399" x="1465263" y="4044950"/>
          <p14:tracePt t="12415" x="1438275" y="4044950"/>
          <p14:tracePt t="12423" x="1428750" y="4054475"/>
          <p14:tracePt t="12431" x="1419225" y="4062413"/>
          <p14:tracePt t="12440" x="1411288" y="4062413"/>
          <p14:tracePt t="12456" x="1393825" y="4081463"/>
          <p14:tracePt t="12473" x="1374775" y="4116388"/>
          <p14:tracePt t="12490" x="1347788" y="4143375"/>
          <p14:tracePt t="12506" x="1347788" y="4160838"/>
          <p14:tracePt t="12523" x="1339850" y="4170363"/>
          <p14:tracePt t="12543" x="1330325" y="4179888"/>
          <p14:tracePt t="12559" x="1322388" y="4187825"/>
          <p14:tracePt t="12573" x="1312863" y="4197350"/>
          <p14:tracePt t="12590" x="1295400" y="4197350"/>
          <p14:tracePt t="12607" x="1276350" y="4197350"/>
          <p14:tracePt t="12647" x="1268413" y="4205288"/>
          <p14:tracePt t="12719" x="1276350" y="4214813"/>
          <p14:tracePt t="12727" x="1312863" y="4232275"/>
          <p14:tracePt t="12735" x="1357313" y="4268788"/>
          <p14:tracePt t="12743" x="1581150" y="4402138"/>
          <p14:tracePt t="12758" x="1660525" y="4465638"/>
          <p14:tracePt t="12774" x="1785938" y="4554538"/>
          <p14:tracePt t="12791" x="1884363" y="4643438"/>
          <p14:tracePt t="12792" x="1919288" y="4670425"/>
          <p14:tracePt t="12809" x="1955800" y="4705350"/>
          <p14:tracePt t="12824" x="1990725" y="4732338"/>
          <p14:tracePt t="12841" x="2009775" y="4751388"/>
          <p14:tracePt t="12858" x="2044700" y="4768850"/>
          <p14:tracePt t="12874" x="2081213" y="4768850"/>
          <p14:tracePt t="12892" x="2098675" y="4776788"/>
          <p14:tracePt t="12909" x="2116138" y="4776788"/>
          <p14:tracePt t="12925" x="2152650" y="4776788"/>
          <p14:tracePt t="12941" x="2170113" y="4776788"/>
          <p14:tracePt t="12958" x="2214563" y="4732338"/>
          <p14:tracePt t="12975" x="2295525" y="4633913"/>
          <p14:tracePt t="12975" x="2347913" y="4572000"/>
          <p14:tracePt t="12992" x="2482850" y="4384675"/>
          <p14:tracePt t="13008" x="2581275" y="4313238"/>
          <p14:tracePt t="13025" x="2660650" y="4259263"/>
          <p14:tracePt t="13042" x="2732088" y="4205288"/>
          <p14:tracePt t="13059" x="2795588" y="4179888"/>
          <p14:tracePt t="13075" x="2911475" y="4133850"/>
          <p14:tracePt t="13092" x="3017838" y="4089400"/>
          <p14:tracePt t="13109" x="3125788" y="4037013"/>
          <p14:tracePt t="13125" x="3232150" y="3983038"/>
          <p14:tracePt t="13142" x="3375025" y="3919538"/>
          <p14:tracePt t="13159" x="3554413" y="3867150"/>
          <p14:tracePt t="13160" x="3643313" y="3840163"/>
          <p14:tracePt t="13176" x="3830638" y="3803650"/>
          <p14:tracePt t="13192" x="3884613" y="3803650"/>
          <p14:tracePt t="13209" x="3894138" y="3803650"/>
          <p14:tracePt t="13239" x="3902075" y="3795713"/>
          <p14:tracePt t="13255" x="3902075" y="3776663"/>
          <p14:tracePt t="13271" x="3902075" y="3759200"/>
          <p14:tracePt t="13279" x="3902075" y="3741738"/>
          <p14:tracePt t="13293" x="3902075" y="3732213"/>
          <p14:tracePt t="13310" x="3848100" y="3697288"/>
          <p14:tracePt t="13326" x="3786188" y="3670300"/>
          <p14:tracePt t="13327" x="3741738" y="3652838"/>
          <p14:tracePt t="13343" x="3697288" y="3643313"/>
          <p14:tracePt t="13360" x="3214688" y="3608388"/>
          <p14:tracePt t="13376" x="2946400" y="3608388"/>
          <p14:tracePt t="13393" x="2714625" y="3608388"/>
          <p14:tracePt t="13410" x="2509838" y="3625850"/>
          <p14:tracePt t="13428" x="2286000" y="3679825"/>
          <p14:tracePt t="13443" x="2062163" y="3741738"/>
          <p14:tracePt t="13460" x="1884363" y="3795713"/>
          <p14:tracePt t="13477" x="1751013" y="3822700"/>
          <p14:tracePt t="13493" x="1652588" y="3867150"/>
          <p14:tracePt t="13510" x="1633538" y="3875088"/>
          <p14:tracePt t="13527" x="1625600" y="3884613"/>
          <p14:tracePt t="13528" x="1608138" y="3894138"/>
          <p14:tracePt t="13544" x="1608138" y="3902075"/>
          <p14:tracePt t="13560" x="1608138" y="3911600"/>
          <p14:tracePt t="13584" x="1608138" y="3919538"/>
          <p14:tracePt t="13594" x="1616075" y="3919538"/>
          <p14:tracePt t="13611" x="1643063" y="3938588"/>
          <p14:tracePt t="13628" x="1697038" y="3938588"/>
          <p14:tracePt t="13644" x="1714500" y="3946525"/>
          <p14:tracePt t="13661" x="1731963" y="3946525"/>
          <p14:tracePt t="13678" x="1741488" y="3946525"/>
          <p14:tracePt t="13695" x="1758950" y="3956050"/>
          <p14:tracePt t="13711" x="1768475" y="3956050"/>
          <p14:tracePt t="13728" x="1776413" y="3956050"/>
          <p14:tracePt t="13760" x="1785938" y="3956050"/>
          <p14:tracePt t="13808" x="1785938" y="3965575"/>
          <p14:tracePt t="13816" x="1795463" y="3973513"/>
          <p14:tracePt t="13832" x="1803400" y="3983038"/>
          <p14:tracePt t="13848" x="1812925" y="3990975"/>
          <p14:tracePt t="13872" x="1822450" y="4000500"/>
          <p14:tracePt t="13960" x="1830388" y="4010025"/>
          <p14:tracePt t="13992" x="1830388" y="4017963"/>
          <p14:tracePt t="14016" x="1839913" y="4017963"/>
          <p14:tracePt t="14040" x="1847850" y="4027488"/>
          <p14:tracePt t="14056" x="1866900" y="4037013"/>
          <p14:tracePt t="14072" x="1911350" y="4062413"/>
          <p14:tracePt t="14080" x="1955800" y="4081463"/>
          <p14:tracePt t="14088" x="2081213" y="4125913"/>
          <p14:tracePt t="14096" x="2438400" y="4259263"/>
          <p14:tracePt t="14112" x="3044825" y="4500563"/>
          <p14:tracePt t="14129" x="3857625" y="4840288"/>
          <p14:tracePt t="14146" x="4572000" y="5143500"/>
          <p14:tracePt t="14163" x="5160963" y="5419725"/>
          <p14:tracePt t="14179" x="5688013" y="5562600"/>
          <p14:tracePt t="14196" x="6010275" y="5643563"/>
          <p14:tracePt t="14213" x="6188075" y="5670550"/>
          <p14:tracePt t="14230" x="6242050" y="5688013"/>
          <p14:tracePt t="14247" x="6276975" y="5688013"/>
          <p14:tracePt t="14263" x="6323013" y="5697538"/>
          <p14:tracePt t="14280" x="6394450" y="5715000"/>
          <p14:tracePt t="14297" x="6411913" y="5715000"/>
          <p14:tracePt t="14320" x="6429375" y="5724525"/>
          <p14:tracePt t="14352" x="6438900" y="5724525"/>
          <p14:tracePt t="14360" x="6446838" y="5732463"/>
          <p14:tracePt t="14432" x="6446838" y="5724525"/>
          <p14:tracePt t="14456" x="6446838" y="5715000"/>
          <p14:tracePt t="14496" x="6438900" y="5715000"/>
          <p14:tracePt t="14504" x="6419850" y="5715000"/>
          <p14:tracePt t="14514" x="6384925" y="5715000"/>
          <p14:tracePt t="14531" x="6303963" y="5715000"/>
          <p14:tracePt t="14548" x="6215063" y="5688013"/>
          <p14:tracePt t="14564" x="6116638" y="5643563"/>
          <p14:tracePt t="14581" x="6027738" y="5616575"/>
          <p14:tracePt t="14598" x="5840413" y="5581650"/>
          <p14:tracePt t="14614" x="5653088" y="5554663"/>
          <p14:tracePt t="14631" x="5518150" y="5554663"/>
          <p14:tracePt t="14632" x="5483225" y="5554663"/>
          <p14:tracePt t="14648" x="5419725" y="5554663"/>
          <p14:tracePt t="14665" x="5384800" y="5572125"/>
          <p14:tracePt t="14681" x="5330825" y="5599113"/>
          <p14:tracePt t="14699" x="5241925" y="5643563"/>
          <p14:tracePt t="14715" x="5153025" y="5670550"/>
          <p14:tracePt t="14732" x="4983163" y="5670550"/>
          <p14:tracePt t="14748" x="4894263" y="5653088"/>
          <p14:tracePt t="14765" x="4848225" y="5634038"/>
          <p14:tracePt t="14782" x="4795838" y="5599113"/>
          <p14:tracePt t="14799" x="4768850" y="5572125"/>
          <p14:tracePt t="14815" x="4687888" y="5518150"/>
          <p14:tracePt t="14816" x="4633913" y="5491163"/>
          <p14:tracePt t="14832" x="4303713" y="5394325"/>
          <p14:tracePt t="14849" x="4037013" y="5322888"/>
          <p14:tracePt t="14865" x="3822700" y="5259388"/>
          <p14:tracePt t="14882" x="3670300" y="5232400"/>
          <p14:tracePt t="14899" x="3581400" y="5205413"/>
          <p14:tracePt t="14915" x="3490913" y="5205413"/>
          <p14:tracePt t="14932" x="3357563" y="5205413"/>
          <p14:tracePt t="14949" x="3251200" y="5205413"/>
          <p14:tracePt t="14966" x="3160713" y="5205413"/>
          <p14:tracePt t="14983" x="3125788" y="5205413"/>
          <p14:tracePt t="15072" x="3143250" y="5205413"/>
          <p14:tracePt t="15080" x="3205163" y="5205413"/>
          <p14:tracePt t="15088" x="3303588" y="5205413"/>
          <p14:tracePt t="15100" x="3438525" y="5205413"/>
          <p14:tracePt t="15116" x="3724275" y="5205413"/>
          <p14:tracePt t="15133" x="3990975" y="5205413"/>
          <p14:tracePt t="15150" x="4313238" y="5241925"/>
          <p14:tracePt t="15167" x="4697413" y="5259388"/>
          <p14:tracePt t="15183" x="5251450" y="5286375"/>
          <p14:tracePt t="15200" x="6224588" y="5303838"/>
          <p14:tracePt t="15217" x="6510338" y="5357813"/>
          <p14:tracePt t="15233" x="6572250" y="5357813"/>
          <p14:tracePt t="15250" x="6581775" y="5357813"/>
          <p14:tracePt t="15304" x="6572250" y="5357813"/>
          <p14:tracePt t="15312" x="6554788" y="5357813"/>
          <p14:tracePt t="15320" x="6510338" y="5357813"/>
          <p14:tracePt t="15334" x="6357938" y="5357813"/>
          <p14:tracePt t="15350" x="6010275" y="5357813"/>
          <p14:tracePt t="15367" x="5510213" y="5357813"/>
          <p14:tracePt t="15384" x="4840288" y="5357813"/>
          <p14:tracePt t="15401" x="4491038" y="5357813"/>
          <p14:tracePt t="15418" x="4089400" y="5357813"/>
          <p14:tracePt t="15434" x="3660775" y="5357813"/>
          <p14:tracePt t="15451" x="3375025" y="5357813"/>
          <p14:tracePt t="15468" x="3197225" y="5357813"/>
          <p14:tracePt t="15485" x="3116263" y="5357813"/>
          <p14:tracePt t="15502" x="3089275" y="5348288"/>
          <p14:tracePt t="15518" x="3089275" y="5340350"/>
          <p14:tracePt t="15537" x="3089275" y="5330825"/>
          <p14:tracePt t="15616" x="3089275" y="5322888"/>
          <p14:tracePt t="15624" x="3089275" y="5303838"/>
          <p14:tracePt t="15635" x="3108325" y="5303838"/>
          <p14:tracePt t="15652" x="3133725" y="5286375"/>
          <p14:tracePt t="15672" x="3152775" y="5276850"/>
          <p14:tracePt t="15689" x="3160713" y="5276850"/>
          <p14:tracePt t="15728" x="3170238" y="5268913"/>
          <p14:tracePt t="15752" x="3179763" y="5268913"/>
          <p14:tracePt t="15776" x="3187700" y="5268913"/>
          <p14:tracePt t="15856" x="3187700" y="5259388"/>
          <p14:tracePt t="15864" x="3152775" y="5241925"/>
          <p14:tracePt t="15872" x="3081338" y="5214938"/>
          <p14:tracePt t="15886" x="3009900" y="5187950"/>
          <p14:tracePt t="15903" x="2830513" y="5126038"/>
          <p14:tracePt t="15919" x="2633663" y="5072063"/>
          <p14:tracePt t="15920" x="2517775" y="5054600"/>
          <p14:tracePt t="15936" x="2330450" y="5054600"/>
          <p14:tracePt t="15953" x="2108200" y="5054600"/>
          <p14:tracePt t="15969" x="1928813" y="5054600"/>
          <p14:tracePt t="15986" x="1724025" y="5018088"/>
          <p14:tracePt t="16004" x="1562100" y="5000625"/>
          <p14:tracePt t="16020" x="1428750" y="4973638"/>
          <p14:tracePt t="16037" x="1322388" y="4929188"/>
          <p14:tracePt t="16053" x="1258888" y="4902200"/>
          <p14:tracePt t="16070" x="1231900" y="4902200"/>
          <p14:tracePt t="16087" x="1196975" y="4902200"/>
          <p14:tracePt t="16103" x="1179513" y="4902200"/>
          <p14:tracePt t="16120" x="1152525" y="4902200"/>
          <p14:tracePt t="16137" x="1116013" y="4902200"/>
          <p14:tracePt t="16154" x="1108075" y="4902200"/>
          <p14:tracePt t="16170" x="1071563" y="4919663"/>
          <p14:tracePt t="16187" x="1044575" y="4938713"/>
          <p14:tracePt t="16204" x="982663" y="4956175"/>
          <p14:tracePt t="16220" x="911225" y="4991100"/>
          <p14:tracePt t="16237" x="857250" y="5018088"/>
          <p14:tracePt t="16254" x="839788" y="5045075"/>
          <p14:tracePt t="16271" x="822325" y="5072063"/>
          <p14:tracePt t="16287" x="822325" y="5116513"/>
          <p14:tracePt t="16288" x="822325" y="5126038"/>
          <p14:tracePt t="16305" x="822325" y="5170488"/>
          <p14:tracePt t="16321" x="822325" y="5214938"/>
          <p14:tracePt t="16338" x="822325" y="5268913"/>
          <p14:tracePt t="16354" x="830263" y="5357813"/>
          <p14:tracePt t="16371" x="866775" y="5473700"/>
          <p14:tracePt t="16388" x="919163" y="5581650"/>
          <p14:tracePt t="16404" x="982663" y="5688013"/>
          <p14:tracePt t="16421" x="1009650" y="5786438"/>
          <p14:tracePt t="16438" x="1089025" y="5875338"/>
          <p14:tracePt t="16455" x="1179513" y="5973763"/>
          <p14:tracePt t="16471" x="1276350" y="6054725"/>
          <p14:tracePt t="16489" x="1347788" y="6116638"/>
          <p14:tracePt t="16505" x="1411288" y="6153150"/>
          <p14:tracePt t="16522" x="1473200" y="6197600"/>
          <p14:tracePt t="16540" x="1527175" y="6224588"/>
          <p14:tracePt t="16555" x="1616075" y="6269038"/>
          <p14:tracePt t="16571" x="1714500" y="6323013"/>
          <p14:tracePt t="16589" x="1874838" y="6375400"/>
          <p14:tracePt t="16605" x="1990725" y="6419850"/>
          <p14:tracePt t="16622" x="2170113" y="6465888"/>
          <p14:tracePt t="16639" x="2295525" y="6491288"/>
          <p14:tracePt t="16655" x="2393950" y="6491288"/>
          <p14:tracePt t="16672" x="2554288" y="6465888"/>
          <p14:tracePt t="16689" x="2697163" y="6429375"/>
          <p14:tracePt t="16706" x="2830513" y="6367463"/>
          <p14:tracePt t="16722" x="2982913" y="6313488"/>
          <p14:tracePt t="16739" x="3143250" y="6269038"/>
          <p14:tracePt t="16756" x="3330575" y="6224588"/>
          <p14:tracePt t="16773" x="3473450" y="6188075"/>
          <p14:tracePt t="16790" x="3581400" y="6134100"/>
          <p14:tracePt t="16806" x="3714750" y="6045200"/>
          <p14:tracePt t="16823" x="3857625" y="5938838"/>
          <p14:tracePt t="16840" x="3983038" y="5857875"/>
          <p14:tracePt t="16857" x="4160838" y="5732463"/>
          <p14:tracePt t="16873" x="4241800" y="5680075"/>
          <p14:tracePt t="16890" x="4276725" y="5634038"/>
          <p14:tracePt t="16906" x="4286250" y="5608638"/>
          <p14:tracePt t="16923" x="4295775" y="5581650"/>
          <p14:tracePt t="16940" x="4295775" y="5527675"/>
          <p14:tracePt t="16957" x="4295775" y="5456238"/>
          <p14:tracePt t="16973" x="4268788" y="5330825"/>
          <p14:tracePt t="16990" x="4214813" y="5251450"/>
          <p14:tracePt t="17007" x="4160838" y="5197475"/>
          <p14:tracePt t="17024" x="4098925" y="5160963"/>
          <p14:tracePt t="17041" x="3973513" y="5081588"/>
          <p14:tracePt t="17057" x="3875088" y="5045075"/>
          <p14:tracePt t="17073" x="3643313" y="5027613"/>
          <p14:tracePt t="17090" x="3438525" y="5027613"/>
          <p14:tracePt t="17107" x="3224213" y="5027613"/>
          <p14:tracePt t="17124" x="3054350" y="5027613"/>
          <p14:tracePt t="17141" x="2901950" y="5027613"/>
          <p14:tracePt t="17157" x="2786063" y="5027613"/>
          <p14:tracePt t="17174" x="2687638" y="5018088"/>
          <p14:tracePt t="17191" x="2598738" y="5010150"/>
          <p14:tracePt t="17208" x="2482850" y="5000625"/>
          <p14:tracePt t="17225" x="2357438" y="4973638"/>
          <p14:tracePt t="17225" x="2295525" y="4973638"/>
          <p14:tracePt t="17241" x="2205038" y="4956175"/>
          <p14:tracePt t="17258" x="2133600" y="4956175"/>
          <p14:tracePt t="17275" x="2044700" y="4956175"/>
          <p14:tracePt t="17291" x="1946275" y="4956175"/>
          <p14:tracePt t="17309" x="1847850" y="4956175"/>
          <p14:tracePt t="17325" x="1776413" y="4965700"/>
          <p14:tracePt t="17341" x="1751013" y="4973638"/>
          <p14:tracePt t="17358" x="1704975" y="5010150"/>
          <p14:tracePt t="17375" x="1652588" y="5054600"/>
          <p14:tracePt t="17392" x="1608138" y="5108575"/>
          <p14:tracePt t="17409" x="1544638" y="5205413"/>
          <p14:tracePt t="17425" x="1473200" y="5276850"/>
          <p14:tracePt t="17442" x="1428750" y="5330825"/>
          <p14:tracePt t="17459" x="1393825" y="5375275"/>
          <p14:tracePt t="17475" x="1384300" y="5402263"/>
          <p14:tracePt t="17492" x="1366838" y="5438775"/>
          <p14:tracePt t="17509" x="1366838" y="5491163"/>
          <p14:tracePt t="17525" x="1366838" y="5554663"/>
          <p14:tracePt t="17542" x="1366838" y="5688013"/>
          <p14:tracePt t="17560" x="1446213" y="5803900"/>
          <p14:tracePt t="17576" x="1536700" y="5902325"/>
          <p14:tracePt t="17577" x="1581150" y="5946775"/>
          <p14:tracePt t="17593" x="1687513" y="6018213"/>
          <p14:tracePt t="17610" x="1822450" y="6081713"/>
          <p14:tracePt t="17626" x="1973263" y="6134100"/>
          <p14:tracePt t="17643" x="2187575" y="6197600"/>
          <p14:tracePt t="17660" x="2428875" y="6259513"/>
          <p14:tracePt t="17676" x="2652713" y="6330950"/>
          <p14:tracePt t="17693" x="2813050" y="6357938"/>
          <p14:tracePt t="17709" x="2928938" y="6375400"/>
          <p14:tracePt t="17726" x="2982913" y="6384925"/>
          <p14:tracePt t="17743" x="3000375" y="6384925"/>
          <p14:tracePt t="17760" x="3027363" y="6394450"/>
          <p14:tracePt t="17777" x="3036888" y="6402388"/>
          <p14:tracePt t="17793" x="3054350" y="6402388"/>
          <p14:tracePt t="17841" x="3062288" y="6402388"/>
          <p14:tracePt t="18017" x="3062288" y="6375400"/>
          <p14:tracePt t="18025" x="3027363" y="6313488"/>
          <p14:tracePt t="18033" x="2965450" y="6224588"/>
          <p14:tracePt t="18044" x="2884488" y="6134100"/>
          <p14:tracePt t="18061" x="2751138" y="6000750"/>
          <p14:tracePt t="18078" x="2633663" y="5884863"/>
          <p14:tracePt t="18095" x="2490788" y="5751513"/>
          <p14:tracePt t="18111" x="2322513" y="5643563"/>
          <p14:tracePt t="18127" x="2133600" y="5527675"/>
          <p14:tracePt t="18145" x="1866900" y="5394325"/>
          <p14:tracePt t="18161" x="1704975" y="5313363"/>
          <p14:tracePt t="18178" x="1581150" y="5276850"/>
          <p14:tracePt t="18195" x="1536700" y="5268913"/>
          <p14:tracePt t="18211" x="1509713" y="5268913"/>
          <p14:tracePt t="18229" x="1490663" y="5259388"/>
          <p14:tracePt t="18245" x="1455738" y="5259388"/>
          <p14:tracePt t="18262" x="1446213" y="5259388"/>
          <p14:tracePt t="18305" x="1438275" y="5259388"/>
          <p14:tracePt t="18313" x="1455738" y="5286375"/>
          <p14:tracePt t="18321" x="1490663" y="5330825"/>
          <p14:tracePt t="18329" x="1562100" y="5394325"/>
          <p14:tracePt t="18345" x="1724025" y="5527675"/>
          <p14:tracePt t="18362" x="1911350" y="5661025"/>
          <p14:tracePt t="18379" x="2133600" y="5751513"/>
          <p14:tracePt t="18395" x="2401888" y="5822950"/>
          <p14:tracePt t="18412" x="2652713" y="5875338"/>
          <p14:tracePt t="18429" x="2803525" y="5902325"/>
          <p14:tracePt t="18446" x="2884488" y="5911850"/>
          <p14:tracePt t="18462" x="2919413" y="5929313"/>
          <p14:tracePt t="18479" x="2938463" y="5929313"/>
          <p14:tracePt t="18496" x="2955925" y="5929313"/>
          <p14:tracePt t="18713" x="2946400" y="5929313"/>
          <p14:tracePt t="18721" x="2938463" y="5911850"/>
          <p14:tracePt t="18730" x="2919413" y="5902325"/>
          <p14:tracePt t="18747" x="2911475" y="5894388"/>
          <p14:tracePt t="20258" x="2867025" y="5894388"/>
          <p14:tracePt t="20266" x="2786063" y="5894388"/>
          <p14:tracePt t="20274" x="2660650" y="5938838"/>
          <p14:tracePt t="20286" x="2465388" y="6045200"/>
          <p14:tracePt t="20303" x="2241550" y="6269038"/>
          <p14:tracePt t="20320" x="2232025" y="6296025"/>
          <p14:tracePt t="20336" x="2232025" y="6303963"/>
          <p14:tracePt t="20354" x="2232025" y="6313488"/>
          <p14:tracePt t="20394" x="2214563" y="6323013"/>
          <p14:tracePt t="20402" x="2205038" y="6313488"/>
          <p14:tracePt t="20410" x="2187575" y="6276975"/>
          <p14:tracePt t="20420" x="2160588" y="6215063"/>
          <p14:tracePt t="20437" x="2133600" y="6037263"/>
          <p14:tracePt t="20453" x="2108200" y="5867400"/>
          <p14:tracePt t="20470" x="2108200" y="5795963"/>
          <p14:tracePt t="20490" x="2108200" y="5786438"/>
          <p14:tracePt t="20506" x="2108200" y="5776913"/>
          <p14:tracePt t="20520" x="2108200" y="5751513"/>
          <p14:tracePt t="20537" x="2125663" y="5634038"/>
          <p14:tracePt t="20554" x="2581275" y="4884738"/>
          <p14:tracePt t="20570" x="2965450" y="4340225"/>
          <p14:tracePt t="20587" x="3268663" y="3990975"/>
          <p14:tracePt t="20604" x="3473450" y="3741738"/>
          <p14:tracePt t="20621" x="3608388" y="3581400"/>
          <p14:tracePt t="20637" x="3705225" y="3446463"/>
          <p14:tracePt t="20654" x="3776663" y="3330575"/>
          <p14:tracePt t="20671" x="3822700" y="3232150"/>
          <p14:tracePt t="20688" x="3902075" y="3089275"/>
          <p14:tracePt t="20704" x="4054475" y="2884488"/>
          <p14:tracePt t="20721" x="4170363" y="2724150"/>
          <p14:tracePt t="20722" x="4214813" y="2670175"/>
          <p14:tracePt t="20738" x="4286250" y="2589213"/>
          <p14:tracePt t="20754" x="4322763" y="2562225"/>
          <p14:tracePt t="20771" x="4340225" y="2554288"/>
          <p14:tracePt t="20834" x="4340225" y="2536825"/>
          <p14:tracePt t="20842" x="4340225" y="2527300"/>
          <p14:tracePt t="20850" x="4340225" y="2517775"/>
          <p14:tracePt t="20858" x="4348163" y="2490788"/>
          <p14:tracePt t="20871" x="4348163" y="2482850"/>
          <p14:tracePt t="20888" x="4357688" y="2465388"/>
          <p14:tracePt t="21610" x="4357688" y="2455863"/>
          <p14:tracePt t="21618" x="4340225" y="2438400"/>
          <p14:tracePt t="21626" x="4313238" y="2357438"/>
          <p14:tracePt t="21642" x="4286250" y="2276475"/>
          <p14:tracePt t="21658" x="4259263" y="2044700"/>
          <p14:tracePt t="21675" x="4259263" y="1884363"/>
          <p14:tracePt t="21692" x="4259263" y="1704975"/>
          <p14:tracePt t="21708" x="4259263" y="1536700"/>
          <p14:tracePt t="21725" x="4259263" y="1384300"/>
          <p14:tracePt t="21741" x="4268788" y="1268413"/>
          <p14:tracePt t="21758" x="4286250" y="1204913"/>
          <p14:tracePt t="21775" x="4286250" y="1196975"/>
          <p14:tracePt t="21842" x="4276725" y="1196975"/>
          <p14:tracePt t="21850" x="4251325" y="1179513"/>
          <p14:tracePt t="21859" x="4241800" y="1179513"/>
          <p14:tracePt t="21875" x="4187825" y="1169988"/>
          <p14:tracePt t="21892" x="4098925" y="1152525"/>
          <p14:tracePt t="21909" x="4017963" y="1143000"/>
          <p14:tracePt t="21926" x="3929063" y="1125538"/>
          <p14:tracePt t="21942" x="3857625" y="1125538"/>
          <p14:tracePt t="21959" x="3732213" y="1108075"/>
          <p14:tracePt t="21976" x="3625850" y="1108075"/>
          <p14:tracePt t="21992" x="3490913" y="1125538"/>
          <p14:tracePt t="22009" x="3384550" y="1160463"/>
          <p14:tracePt t="22026" x="3170238" y="1179513"/>
          <p14:tracePt t="22043" x="3098800" y="1187450"/>
          <p14:tracePt t="22059" x="3089275" y="1187450"/>
          <p14:tracePt t="22076" x="3089275" y="1196975"/>
          <p14:tracePt t="22093" x="3081338" y="1196975"/>
          <p14:tracePt t="22110" x="3054350" y="1214438"/>
          <p14:tracePt t="22126" x="3000375" y="1258888"/>
          <p14:tracePt t="22143" x="2928938" y="1322388"/>
          <p14:tracePt t="22160" x="2874963" y="1366838"/>
          <p14:tracePt t="22176" x="2840038" y="1401763"/>
          <p14:tracePt t="22193" x="2776538" y="1446213"/>
          <p14:tracePt t="22211" x="2679700" y="1517650"/>
          <p14:tracePt t="22227" x="2625725" y="1562100"/>
          <p14:tracePt t="22243" x="2562225" y="1625600"/>
          <p14:tracePt t="22261" x="2465388" y="1704975"/>
          <p14:tracePt t="22277" x="2276475" y="1839913"/>
          <p14:tracePt t="22294" x="2170113" y="1919288"/>
          <p14:tracePt t="22311" x="2054225" y="1973263"/>
          <p14:tracePt t="22327" x="2009775" y="2027238"/>
          <p14:tracePt t="22344" x="1990725" y="2044700"/>
          <p14:tracePt t="22428" x="1982788" y="2044700"/>
          <p14:tracePt t="22436" x="1982788" y="2036763"/>
          <p14:tracePt t="22446" x="1982788" y="2017713"/>
          <p14:tracePt t="22461" x="1982788" y="1990725"/>
          <p14:tracePt t="22478" x="1982788" y="1965325"/>
          <p14:tracePt t="22494" x="1982788" y="1946275"/>
          <p14:tracePt t="22511" x="1946275" y="1893888"/>
          <p14:tracePt t="22528" x="1928813" y="1874838"/>
          <p14:tracePt t="22531" x="1911350" y="1857375"/>
          <p14:tracePt t="22544" x="1893888" y="1839913"/>
          <p14:tracePt t="22561" x="1866900" y="1812925"/>
          <p14:tracePt t="22565" x="1857375" y="1803400"/>
          <p14:tracePt t="22578" x="1847850" y="1795463"/>
          <p14:tracePt t="22597" x="1822450" y="1768475"/>
          <p14:tracePt t="22614" x="1812925" y="1758950"/>
          <p14:tracePt t="22628" x="1803400" y="1751013"/>
          <p14:tracePt t="22724" x="1803400" y="1795463"/>
          <p14:tracePt t="22732" x="1803400" y="1847850"/>
          <p14:tracePt t="22740" x="1803400" y="1911350"/>
          <p14:tracePt t="22749" x="1812925" y="1965325"/>
          <p14:tracePt t="22762" x="1830388" y="2027238"/>
          <p14:tracePt t="22782" x="1866900" y="2197100"/>
          <p14:tracePt t="22795" x="1884363" y="2303463"/>
          <p14:tracePt t="22812" x="1893888" y="2411413"/>
          <p14:tracePt t="22828" x="1893888" y="2509838"/>
          <p14:tracePt t="22845" x="1893888" y="2633663"/>
          <p14:tracePt t="22862" x="1893888" y="2768600"/>
          <p14:tracePt t="22879" x="1893888" y="2901950"/>
          <p14:tracePt t="22896" x="1893888" y="3009900"/>
          <p14:tracePt t="22913" x="1893888" y="3133725"/>
          <p14:tracePt t="22929" x="1893888" y="3303588"/>
          <p14:tracePt t="22946" x="1911350" y="3490913"/>
          <p14:tracePt t="22947" x="1911350" y="3589338"/>
          <p14:tracePt t="22963" x="1911350" y="3803650"/>
          <p14:tracePt t="22979" x="1911350" y="4017963"/>
          <p14:tracePt t="22996" x="1911350" y="4232275"/>
          <p14:tracePt t="23013" x="1893888" y="4438650"/>
          <p14:tracePt t="23030" x="1893888" y="4608513"/>
          <p14:tracePt t="23046" x="1893888" y="4776788"/>
          <p14:tracePt t="23063" x="1893888" y="4929188"/>
          <p14:tracePt t="23080" x="1893888" y="5081588"/>
          <p14:tracePt t="23097" x="1893888" y="5251450"/>
          <p14:tracePt t="23113" x="1893888" y="5411788"/>
          <p14:tracePt t="23130" x="1893888" y="5599113"/>
          <p14:tracePt t="23147" x="1893888" y="5911850"/>
          <p14:tracePt t="23164" x="1893888" y="6089650"/>
          <p14:tracePt t="23181" x="1893888" y="6232525"/>
          <p14:tracePt t="23197" x="1893888" y="6348413"/>
          <p14:tracePt t="23214" x="1893888" y="6411913"/>
          <p14:tracePt t="23231" x="1893888" y="6429375"/>
          <p14:tracePt t="23251" x="1893888" y="6438900"/>
          <p14:tracePt t="23394" x="1901825" y="6419850"/>
          <p14:tracePt t="23403" x="1911350" y="6411913"/>
          <p14:tracePt t="23411" x="1919288" y="6394450"/>
          <p14:tracePt t="23419" x="1946275" y="6357938"/>
          <p14:tracePt t="23432" x="1990725" y="6313488"/>
          <p14:tracePt t="23448" x="2312988" y="5803900"/>
          <p14:tracePt t="23465" x="2724150" y="5224463"/>
          <p14:tracePt t="23482" x="3160713" y="4687888"/>
          <p14:tracePt t="23498" x="3643313" y="4232275"/>
          <p14:tracePt t="23499" x="3714750" y="4125913"/>
          <p14:tracePt t="23515" x="3830638" y="3983038"/>
          <p14:tracePt t="23532" x="3867150" y="3875088"/>
          <p14:tracePt t="23548" x="3894138" y="3751263"/>
          <p14:tracePt t="23565" x="3911600" y="3490913"/>
          <p14:tracePt t="23582" x="3911600" y="3036888"/>
          <p14:tracePt t="23598" x="3929063" y="2268538"/>
          <p14:tracePt t="23615" x="4062413" y="1544638"/>
          <p14:tracePt t="23632" x="4098925" y="1169988"/>
          <p14:tracePt t="23649" x="4098925" y="1009650"/>
          <p14:tracePt t="23665" x="4098925" y="946150"/>
          <p14:tracePt t="23683" x="4054475" y="893763"/>
          <p14:tracePt t="23699" x="4037013" y="884238"/>
          <p14:tracePt t="23716" x="4027488" y="874713"/>
          <p14:tracePt t="23732" x="4010025" y="874713"/>
          <p14:tracePt t="23749" x="3973513" y="874713"/>
          <p14:tracePt t="23766" x="3803650" y="911225"/>
          <p14:tracePt t="23783" x="3544888" y="1152525"/>
          <p14:tracePt t="23799" x="3179763" y="1633538"/>
          <p14:tracePt t="23816" x="2938463" y="2179638"/>
          <p14:tracePt t="23833" x="2847975" y="2751138"/>
          <p14:tracePt t="23849" x="2857500" y="3402013"/>
          <p14:tracePt t="23866" x="2928938" y="3929063"/>
          <p14:tracePt t="23883" x="3081338" y="4562475"/>
          <p14:tracePt t="23900" x="3179763" y="4830763"/>
          <p14:tracePt t="23916" x="3251200" y="4991100"/>
          <p14:tracePt t="23933" x="3313113" y="5116513"/>
          <p14:tracePt t="23950" x="3340100" y="5251450"/>
          <p14:tracePt t="23967" x="3375025" y="5384800"/>
          <p14:tracePt t="23983" x="3455988" y="5537200"/>
          <p14:tracePt t="24000" x="3509963" y="5680075"/>
          <p14:tracePt t="24017" x="3562350" y="5803900"/>
          <p14:tracePt t="24033" x="3625850" y="5938838"/>
          <p14:tracePt t="24050" x="3643313" y="6027738"/>
          <p14:tracePt t="24051" x="3679825" y="6099175"/>
          <p14:tracePt t="24067" x="3697288" y="6153150"/>
          <p14:tracePt t="24084" x="3724275" y="6215063"/>
          <p14:tracePt t="24101" x="3751263" y="6251575"/>
          <p14:tracePt t="24117" x="3759200" y="6286500"/>
          <p14:tracePt t="24134" x="3786188" y="6348413"/>
          <p14:tracePt t="24151" x="3803650" y="6411913"/>
          <p14:tracePt t="24167" x="3813175" y="6438900"/>
          <p14:tracePt t="24184" x="3813175" y="6456363"/>
          <p14:tracePt t="24251" x="3822700" y="6456363"/>
          <p14:tracePt t="24731" x="3822700" y="6465888"/>
          <p14:tracePt t="24747" x="3813175" y="6465888"/>
          <p14:tracePt t="24755" x="3803650" y="6465888"/>
          <p14:tracePt t="24763" x="3795713" y="6465888"/>
          <p14:tracePt t="24771" x="3786188" y="6465888"/>
          <p14:tracePt t="24795" x="3768725" y="6465888"/>
          <p14:tracePt t="29364" x="3768725" y="6473825"/>
          <p14:tracePt t="30029" x="3776663" y="6473825"/>
          <p14:tracePt t="30037" x="3786188" y="6473825"/>
          <p14:tracePt t="30069" x="3795713" y="6473825"/>
          <p14:tracePt t="30077" x="3803650" y="6473825"/>
          <p14:tracePt t="30133" x="3857625" y="6500813"/>
          <p14:tracePt t="30141" x="3938588" y="6581775"/>
          <p14:tracePt t="30149" x="4062413" y="6670675"/>
          <p14:tracePt t="30157" x="4286250" y="6823075"/>
          <p14:tracePt t="30174" x="4768850" y="6848475"/>
          <p14:tracePt t="30190" x="4830763" y="6848475"/>
          <p14:tracePt t="30429" x="4840288" y="6831013"/>
          <p14:tracePt t="30437" x="4857750" y="6751638"/>
          <p14:tracePt t="30445" x="4894263" y="6680200"/>
          <p14:tracePt t="30458" x="4902200" y="6634163"/>
          <p14:tracePt t="30475" x="4919663" y="6608763"/>
          <p14:tracePt t="30494" x="4919663" y="6589713"/>
          <p14:tracePt t="30508" x="4911725" y="6562725"/>
          <p14:tracePt t="30525" x="4840288" y="6473825"/>
          <p14:tracePt t="30541" x="4795838" y="6402388"/>
          <p14:tracePt t="30558" x="4705350" y="6303963"/>
          <p14:tracePt t="30575" x="4518025" y="6072188"/>
          <p14:tracePt t="30592" x="4394200" y="5902325"/>
          <p14:tracePt t="30608" x="4286250" y="5759450"/>
          <p14:tracePt t="30625" x="4224338" y="5670550"/>
          <p14:tracePt t="30642" x="4179888" y="5599113"/>
          <p14:tracePt t="30659" x="4152900" y="5562600"/>
          <p14:tracePt t="30675" x="4116388" y="5518150"/>
          <p14:tracePt t="30692" x="4098925" y="5500688"/>
          <p14:tracePt t="30709" x="4037013" y="5438775"/>
          <p14:tracePt t="30726" x="3929063" y="5330825"/>
          <p14:tracePt t="30743" x="3830638" y="5232400"/>
          <p14:tracePt t="30759" x="3687763" y="5027613"/>
          <p14:tracePt t="30776" x="3562350" y="4894263"/>
          <p14:tracePt t="30793" x="3465513" y="4803775"/>
          <p14:tracePt t="30809" x="3384550" y="4705350"/>
          <p14:tracePt t="30826" x="3367088" y="4679950"/>
          <p14:tracePt t="30843" x="3367088" y="4670425"/>
          <p14:tracePt t="31013" x="3348038" y="4670425"/>
          <p14:tracePt t="31029" x="3340100" y="4679950"/>
          <p14:tracePt t="31037" x="3322638" y="4679950"/>
          <p14:tracePt t="31045" x="3303588" y="4679950"/>
          <p14:tracePt t="31060" x="3286125" y="4679950"/>
          <p14:tracePt t="31077" x="3170238" y="4697413"/>
          <p14:tracePt t="31094" x="3071813" y="4724400"/>
          <p14:tracePt t="31110" x="2982913" y="4751388"/>
          <p14:tracePt t="31127" x="2768600" y="4795838"/>
          <p14:tracePt t="31144" x="2660650" y="4840288"/>
          <p14:tracePt t="31161" x="2571750" y="4857750"/>
          <p14:tracePt t="31177" x="2517775" y="4867275"/>
          <p14:tracePt t="31194" x="2509838" y="4867275"/>
          <p14:tracePt t="31211" x="2490788" y="4867275"/>
          <p14:tracePt t="31229" x="2473325" y="4867275"/>
          <p14:tracePt t="31244" x="2465388" y="4867275"/>
          <p14:tracePt t="31261" x="2428875" y="4857750"/>
          <p14:tracePt t="31278" x="2384425" y="4830763"/>
          <p14:tracePt t="31294" x="2312988" y="4813300"/>
          <p14:tracePt t="31311" x="2241550" y="4813300"/>
          <p14:tracePt t="31328" x="2170113" y="4803775"/>
          <p14:tracePt t="31345" x="2125663" y="4803775"/>
          <p14:tracePt t="31361" x="2089150" y="4803775"/>
          <p14:tracePt t="31378" x="2044700" y="4803775"/>
          <p14:tracePt t="31395" x="2009775" y="4803775"/>
          <p14:tracePt t="31411" x="1955800" y="4803775"/>
          <p14:tracePt t="31428" x="1884363" y="4803775"/>
          <p14:tracePt t="31445" x="1670050" y="4813300"/>
          <p14:tracePt t="31462" x="1536700" y="4830763"/>
          <p14:tracePt t="31478" x="1428750" y="4840288"/>
          <p14:tracePt t="31495" x="1330325" y="4857750"/>
          <p14:tracePt t="31513" x="1241425" y="4867275"/>
          <p14:tracePt t="31529" x="1179513" y="4875213"/>
          <p14:tracePt t="31545" x="1133475" y="4884738"/>
          <p14:tracePt t="31562" x="1108075" y="4884738"/>
          <p14:tracePt t="31579" x="1098550" y="4884738"/>
          <p14:tracePt t="31596" x="1081088" y="4902200"/>
          <p14:tracePt t="31613" x="1062038" y="4902200"/>
          <p14:tracePt t="31629" x="1054100" y="4902200"/>
          <p14:tracePt t="31646" x="1017588" y="4902200"/>
          <p14:tracePt t="31663" x="990600" y="4919663"/>
          <p14:tracePt t="31679" x="965200" y="4919663"/>
          <p14:tracePt t="31696" x="946150" y="4938713"/>
          <p14:tracePt t="31713" x="928688" y="4946650"/>
          <p14:tracePt t="31729" x="919163" y="4965700"/>
          <p14:tracePt t="31746" x="901700" y="5010150"/>
          <p14:tracePt t="31763" x="893763" y="5045075"/>
          <p14:tracePt t="31780" x="893763" y="5089525"/>
          <p14:tracePt t="31796" x="893763" y="5126038"/>
          <p14:tracePt t="31814" x="893763" y="5214938"/>
          <p14:tracePt t="31830" x="901700" y="5268913"/>
          <p14:tracePt t="31846" x="919163" y="5340350"/>
          <p14:tracePt t="31863" x="919163" y="5411788"/>
          <p14:tracePt t="31880" x="955675" y="5491163"/>
          <p14:tracePt t="31897" x="965200" y="5562600"/>
          <p14:tracePt t="31914" x="965200" y="5599113"/>
          <p14:tracePt t="31930" x="973138" y="5634038"/>
          <p14:tracePt t="31947" x="1017588" y="5705475"/>
          <p14:tracePt t="31964" x="1044575" y="5759450"/>
          <p14:tracePt t="31980" x="1081088" y="5822950"/>
          <p14:tracePt t="31997" x="1125538" y="5911850"/>
          <p14:tracePt t="32014" x="1179513" y="5991225"/>
          <p14:tracePt t="32031" x="1231900" y="6072188"/>
          <p14:tracePt t="32048" x="1295400" y="6161088"/>
          <p14:tracePt t="32064" x="1357313" y="6232525"/>
          <p14:tracePt t="32080" x="1419225" y="6313488"/>
          <p14:tracePt t="32097" x="1465263" y="6348413"/>
          <p14:tracePt t="32114" x="1500188" y="6384925"/>
          <p14:tracePt t="32131" x="1544638" y="6419850"/>
          <p14:tracePt t="32148" x="1589088" y="6446838"/>
          <p14:tracePt t="32164" x="1652588" y="6483350"/>
          <p14:tracePt t="32182" x="1751013" y="6537325"/>
          <p14:tracePt t="32281" x="2170113" y="6643688"/>
          <p14:tracePt t="32298" x="2251075" y="6643688"/>
          <p14:tracePt t="32315" x="2303463" y="6643688"/>
          <p14:tracePt t="32332" x="2347913" y="6643688"/>
          <p14:tracePt t="32348" x="2419350" y="6643688"/>
          <p14:tracePt t="32365" x="2544763" y="6643688"/>
          <p14:tracePt t="32382" x="2705100" y="6643688"/>
          <p14:tracePt t="32399" x="2830513" y="6643688"/>
          <p14:tracePt t="32415" x="2946400" y="6643688"/>
          <p14:tracePt t="32432" x="3044825" y="6626225"/>
          <p14:tracePt t="32449" x="3108325" y="6599238"/>
          <p14:tracePt t="32465" x="3160713" y="6572250"/>
          <p14:tracePt t="32482" x="3241675" y="6518275"/>
          <p14:tracePt t="32499" x="3367088" y="6483350"/>
          <p14:tracePt t="32516" x="3465513" y="6446838"/>
          <p14:tracePt t="32532" x="3517900" y="6402388"/>
          <p14:tracePt t="32533" x="3536950" y="6384925"/>
          <p14:tracePt t="32550" x="3581400" y="6357938"/>
          <p14:tracePt t="32567" x="3616325" y="6323013"/>
          <p14:tracePt t="32583" x="3687763" y="6269038"/>
          <p14:tracePt t="32599" x="3724275" y="6224588"/>
          <p14:tracePt t="32616" x="3776663" y="6170613"/>
          <p14:tracePt t="32633" x="3803650" y="6126163"/>
          <p14:tracePt t="32650" x="3822700" y="6081713"/>
          <p14:tracePt t="32666" x="3840163" y="6027738"/>
          <p14:tracePt t="32683" x="3840163" y="5965825"/>
          <p14:tracePt t="32700" x="3840163" y="5894388"/>
          <p14:tracePt t="32716" x="3840163" y="5840413"/>
          <p14:tracePt t="32734" x="3840163" y="5786438"/>
          <p14:tracePt t="32750" x="3840163" y="5705475"/>
          <p14:tracePt t="32767" x="3840163" y="5680075"/>
          <p14:tracePt t="32783" x="3840163" y="5634038"/>
          <p14:tracePt t="32800" x="3822700" y="5581650"/>
          <p14:tracePt t="32817" x="3803650" y="5510213"/>
          <p14:tracePt t="32834" x="3768725" y="5438775"/>
          <p14:tracePt t="32850" x="3714750" y="5357813"/>
          <p14:tracePt t="32867" x="3670300" y="5303838"/>
          <p14:tracePt t="32884" x="3633788" y="5259388"/>
          <p14:tracePt t="32900" x="3608388" y="5224463"/>
          <p14:tracePt t="32917" x="3581400" y="5197475"/>
          <p14:tracePt t="32918" x="3562350" y="5187950"/>
          <p14:tracePt t="32934" x="3536950" y="5170488"/>
          <p14:tracePt t="32951" x="3509963" y="5143500"/>
          <p14:tracePt t="32967" x="3482975" y="5133975"/>
          <p14:tracePt t="32984" x="3429000" y="5126038"/>
          <p14:tracePt t="33001" x="3375025" y="5108575"/>
          <p14:tracePt t="33018" x="3286125" y="5081588"/>
          <p14:tracePt t="33034" x="3133725" y="5045075"/>
          <p14:tracePt t="33051" x="3027363" y="5018088"/>
          <p14:tracePt t="33068" x="2919413" y="5000625"/>
          <p14:tracePt t="33085" x="2776538" y="4991100"/>
          <p14:tracePt t="33086" x="2705100" y="4991100"/>
          <p14:tracePt t="33101" x="2660650" y="4991100"/>
          <p14:tracePt t="33102" x="2571750" y="4991100"/>
          <p14:tracePt t="33118" x="2438400" y="4991100"/>
          <p14:tracePt t="33135" x="2241550" y="5027613"/>
          <p14:tracePt t="33151" x="2062163" y="5037138"/>
          <p14:tracePt t="33168" x="1938338" y="5081588"/>
          <p14:tracePt t="33185" x="1866900" y="5099050"/>
          <p14:tracePt t="33202" x="1839913" y="5099050"/>
          <p14:tracePt t="33218" x="1839913" y="5108575"/>
          <p14:tracePt t="34278" x="1830388" y="5108575"/>
          <p14:tracePt t="34310" x="1822450" y="5116513"/>
          <p14:tracePt t="34318" x="1812925" y="5116513"/>
          <p14:tracePt t="34374" x="1812925" y="5126038"/>
          <p14:tracePt t="35334" x="1822450" y="5126038"/>
          <p14:tracePt t="35342" x="1893888" y="5126038"/>
          <p14:tracePt t="35350" x="1982788" y="5126038"/>
          <p14:tracePt t="35360" x="2089150" y="5126038"/>
          <p14:tracePt t="35377" x="2455863" y="5108575"/>
          <p14:tracePt t="35393" x="3081338" y="5018088"/>
          <p14:tracePt t="35410" x="3652838" y="4929188"/>
          <p14:tracePt t="35427" x="4037013" y="4884738"/>
          <p14:tracePt t="35443" x="4152900" y="4848225"/>
          <p14:tracePt t="35460" x="4197350" y="4830763"/>
          <p14:tracePt t="35477" x="4241800" y="4795838"/>
          <p14:tracePt t="35494" x="4276725" y="4751388"/>
          <p14:tracePt t="35495" x="4276725" y="4741863"/>
          <p14:tracePt t="35511" x="4276725" y="4679950"/>
          <p14:tracePt t="35527" x="4295775" y="4633913"/>
          <p14:tracePt t="35544" x="4303713" y="4572000"/>
          <p14:tracePt t="35561" x="4303713" y="4537075"/>
          <p14:tracePt t="35577" x="4303713" y="4483100"/>
          <p14:tracePt t="35595" x="4303713" y="4429125"/>
          <p14:tracePt t="35611" x="4313238" y="4348163"/>
          <p14:tracePt t="35627" x="4322763" y="4259263"/>
          <p14:tracePt t="35645" x="4322763" y="4179888"/>
          <p14:tracePt t="35661" x="4322763" y="4116388"/>
          <p14:tracePt t="35678" x="4322763" y="4037013"/>
          <p14:tracePt t="35695" x="4295775" y="3946525"/>
          <p14:tracePt t="35711" x="4197350" y="3848100"/>
          <p14:tracePt t="35728" x="4116388" y="3768725"/>
          <p14:tracePt t="35745" x="4081463" y="3741738"/>
          <p14:tracePt t="35761" x="4044950" y="3705225"/>
          <p14:tracePt t="35778" x="4027488" y="3687763"/>
          <p14:tracePt t="35795" x="4010025" y="3660775"/>
          <p14:tracePt t="35812" x="4000500" y="3643313"/>
          <p14:tracePt t="35831" x="3990975" y="3643313"/>
          <p14:tracePt t="35847" x="3990975" y="3633788"/>
          <p14:tracePt t="35862" x="3983038" y="3633788"/>
          <p14:tracePt t="35879" x="3983038" y="3625850"/>
          <p14:tracePt t="35903" x="3965575" y="3608388"/>
          <p14:tracePt t="35935" x="3956050" y="3598863"/>
          <p14:tracePt t="35958" x="3938588" y="3598863"/>
          <p14:tracePt t="35967" x="3919538" y="3598863"/>
          <p14:tracePt t="35974" x="3911600" y="3598863"/>
          <p14:tracePt t="35983" x="3894138" y="3598863"/>
          <p14:tracePt t="35996" x="3867150" y="3589338"/>
          <p14:tracePt t="36012" x="3830638" y="3581400"/>
          <p14:tracePt t="36029" x="3786188" y="3581400"/>
          <p14:tracePt t="36046" x="3732213" y="3562350"/>
          <p14:tracePt t="36063" x="3660775" y="3554413"/>
          <p14:tracePt t="36079" x="3608388" y="3544888"/>
          <p14:tracePt t="36096" x="3527425" y="3517900"/>
          <p14:tracePt t="36113" x="3438525" y="3490913"/>
          <p14:tracePt t="36129" x="3348038" y="3465513"/>
          <p14:tracePt t="36146" x="3179763" y="3438525"/>
          <p14:tracePt t="36163" x="3081338" y="3429000"/>
          <p14:tracePt t="36180" x="2990850" y="3411538"/>
          <p14:tracePt t="36197" x="2911475" y="3402013"/>
          <p14:tracePt t="36213" x="2822575" y="3384550"/>
          <p14:tracePt t="36229" x="2741613" y="3357563"/>
          <p14:tracePt t="36247" x="2527300" y="3322638"/>
          <p14:tracePt t="36263" x="2357438" y="3286125"/>
          <p14:tracePt t="36280" x="2143125" y="3224213"/>
          <p14:tracePt t="36297" x="1955800" y="3170238"/>
          <p14:tracePt t="36314" x="1812925" y="3160713"/>
          <p14:tracePt t="36330" x="1670050" y="3143250"/>
          <p14:tracePt t="36347" x="1562100" y="3143250"/>
          <p14:tracePt t="36364" x="1465263" y="3143250"/>
          <p14:tracePt t="36380" x="1374775" y="3143250"/>
          <p14:tracePt t="36397" x="1295400" y="3143250"/>
          <p14:tracePt t="36414" x="1187450" y="3160713"/>
          <p14:tracePt t="36431" x="1017588" y="3187700"/>
          <p14:tracePt t="36447" x="928688" y="3197225"/>
          <p14:tracePt t="36464" x="839788" y="3224213"/>
          <p14:tracePt t="36481" x="785813" y="3251200"/>
          <p14:tracePt t="36497" x="741363" y="3276600"/>
          <p14:tracePt t="36514" x="723900" y="3286125"/>
          <p14:tracePt t="36531" x="714375" y="3322638"/>
          <p14:tracePt t="36548" x="714375" y="3375025"/>
          <p14:tracePt t="36565" x="714375" y="3438525"/>
          <p14:tracePt t="36581" x="714375" y="3500438"/>
          <p14:tracePt t="36598" x="714375" y="3554413"/>
          <p14:tracePt t="36615" x="714375" y="3643313"/>
          <p14:tracePt t="36631" x="714375" y="3714750"/>
          <p14:tracePt t="36648" x="714375" y="3803650"/>
          <p14:tracePt t="36665" x="714375" y="3894138"/>
          <p14:tracePt t="36682" x="758825" y="3990975"/>
          <p14:tracePt t="36699" x="803275" y="4054475"/>
          <p14:tracePt t="36715" x="839788" y="4098925"/>
          <p14:tracePt t="36732" x="901700" y="4160838"/>
          <p14:tracePt t="36748" x="955675" y="4214813"/>
          <p14:tracePt t="36766" x="1009650" y="4259263"/>
          <p14:tracePt t="36782" x="1054100" y="4276725"/>
          <p14:tracePt t="36799" x="1143000" y="4303713"/>
          <p14:tracePt t="36817" x="1214438" y="4303713"/>
          <p14:tracePt t="36832" x="1438275" y="4303713"/>
          <p14:tracePt t="36849" x="1598613" y="4303713"/>
          <p14:tracePt t="36866" x="1751013" y="4276725"/>
          <p14:tracePt t="36882" x="1919288" y="4241800"/>
          <p14:tracePt t="36899" x="2160588" y="4179888"/>
          <p14:tracePt t="36916" x="2571750" y="4062413"/>
          <p14:tracePt t="36932" x="3116263" y="3902075"/>
          <p14:tracePt t="36949" x="3705225" y="3732213"/>
          <p14:tracePt t="36966" x="4357688" y="3544888"/>
          <p14:tracePt t="36983" x="4768850" y="3429000"/>
          <p14:tracePt t="36999" x="4786313" y="3419475"/>
          <p14:tracePt t="37215" x="4776788" y="3419475"/>
          <p14:tracePt t="37247" x="4768850" y="3429000"/>
          <p14:tracePt t="37319" x="4759325" y="3429000"/>
          <p14:tracePt t="37343" x="4751388" y="3429000"/>
          <p14:tracePt t="37351" x="4741863" y="3429000"/>
          <p14:tracePt t="37359" x="4724400" y="3429000"/>
          <p14:tracePt t="37368" x="4697413" y="3411538"/>
          <p14:tracePt t="37385" x="4670425" y="3375025"/>
          <p14:tracePt t="37401" x="4581525" y="3295650"/>
          <p14:tracePt t="37418" x="4473575" y="3197225"/>
          <p14:tracePt t="37435" x="4375150" y="3098800"/>
          <p14:tracePt t="37451" x="4187825" y="2901950"/>
          <p14:tracePt t="37468" x="4037013" y="2751138"/>
          <p14:tracePt t="37485" x="3929063" y="2633663"/>
          <p14:tracePt t="37501" x="3848100" y="2562225"/>
          <p14:tracePt t="37518" x="3768725" y="2482850"/>
          <p14:tracePt t="37536" x="3660775" y="2384425"/>
          <p14:tracePt t="37552" x="3581400" y="2322513"/>
          <p14:tracePt t="37568" x="3465513" y="2241550"/>
          <p14:tracePt t="37585" x="3384550" y="2214563"/>
          <p14:tracePt t="37602" x="3322638" y="2160588"/>
          <p14:tracePt t="37618" x="3276600" y="2133600"/>
          <p14:tracePt t="37635" x="3232150" y="2125663"/>
          <p14:tracePt t="37652" x="3197225" y="2098675"/>
          <p14:tracePt t="37669" x="3152775" y="2071688"/>
          <p14:tracePt t="37685" x="3108325" y="2044700"/>
          <p14:tracePt t="37702" x="3089275" y="2027238"/>
          <p14:tracePt t="37719" x="3044825" y="1973263"/>
          <p14:tracePt t="37736" x="3027363" y="1946275"/>
          <p14:tracePt t="37752" x="2982913" y="1893888"/>
          <p14:tracePt t="37769" x="2955925" y="1857375"/>
          <p14:tracePt t="37786" x="2919413" y="1830388"/>
          <p14:tracePt t="37802" x="2884488" y="1785938"/>
          <p14:tracePt t="37819" x="2857500" y="1758950"/>
          <p14:tracePt t="37836" x="2822575" y="1741488"/>
          <p14:tracePt t="37853" x="2786063" y="1724025"/>
          <p14:tracePt t="37869" x="2759075" y="1704975"/>
          <p14:tracePt t="37886" x="2724150" y="1697038"/>
          <p14:tracePt t="37903" x="2705100" y="1687513"/>
          <p14:tracePt t="37903" x="2697163" y="1687513"/>
          <p14:tracePt t="37920" x="2687638" y="1687513"/>
          <p14:tracePt t="37936" x="2670175" y="1687513"/>
          <p14:tracePt t="37959" x="2660650" y="1697038"/>
          <p14:tracePt t="37970" x="2643188" y="1714500"/>
          <p14:tracePt t="37986" x="2616200" y="1768475"/>
          <p14:tracePt t="38003" x="2589213" y="1866900"/>
          <p14:tracePt t="38020" x="2571750" y="1955800"/>
          <p14:tracePt t="38037" x="2571750" y="2160588"/>
          <p14:tracePt t="38054" x="2571750" y="2276475"/>
          <p14:tracePt t="38070" x="2608263" y="2428875"/>
          <p14:tracePt t="38087" x="2652713" y="2598738"/>
          <p14:tracePt t="38087" x="2697163" y="2697163"/>
          <p14:tracePt t="38104" x="2776538" y="2938463"/>
          <p14:tracePt t="38120" x="2840038" y="3187700"/>
          <p14:tracePt t="38137" x="2919413" y="3490913"/>
          <p14:tracePt t="38154" x="3044825" y="3919538"/>
          <p14:tracePt t="38171" x="3160713" y="4322763"/>
          <p14:tracePt t="38187" x="3268663" y="4670425"/>
          <p14:tracePt t="38204" x="3340100" y="4919663"/>
          <p14:tracePt t="38221" x="3384550" y="5108575"/>
          <p14:tracePt t="38238" x="3411538" y="5232400"/>
          <p14:tracePt t="38255" x="3411538" y="5295900"/>
          <p14:tracePt t="38271" x="3419475" y="5340350"/>
          <p14:tracePt t="38272" x="3419475" y="5375275"/>
          <p14:tracePt t="38288" x="3419475" y="5419725"/>
          <p14:tracePt t="38304" x="3419475" y="5465763"/>
          <p14:tracePt t="38322" x="3419475" y="5500688"/>
          <p14:tracePt t="38338" x="3419475" y="5537200"/>
          <p14:tracePt t="38355" x="3419475" y="5554663"/>
          <p14:tracePt t="38519" x="3402013" y="5554663"/>
          <p14:tracePt t="38543" x="3394075" y="5554663"/>
          <p14:tracePt t="38551" x="3394075" y="5545138"/>
          <p14:tracePt t="38583" x="3375025" y="5537200"/>
          <p14:tracePt t="38647" x="3375025" y="5527675"/>
          <p14:tracePt t="38711" x="3367088" y="5527675"/>
          <p14:tracePt t="38767" x="3357563" y="5527675"/>
          <p14:tracePt t="38904" x="3348038" y="5518150"/>
          <p14:tracePt t="38951" x="3340100" y="5510213"/>
          <p14:tracePt t="40296" x="3340100" y="5500688"/>
          <p14:tracePt t="40320" x="3340100" y="5491163"/>
          <p14:tracePt t="40329" x="3340100" y="5473700"/>
          <p14:tracePt t="40337" x="3340100" y="5446713"/>
          <p14:tracePt t="40345" x="3322638" y="5411788"/>
          <p14:tracePt t="40362" x="3295650" y="5322888"/>
          <p14:tracePt t="40379" x="3232150" y="4965700"/>
          <p14:tracePt t="40396" x="3125788" y="4598988"/>
          <p14:tracePt t="40412" x="3081338" y="4330700"/>
          <p14:tracePt t="40429" x="3054350" y="4143375"/>
          <p14:tracePt t="40446" x="3027363" y="4000500"/>
          <p14:tracePt t="40462" x="3009900" y="3911600"/>
          <p14:tracePt t="40479" x="2982913" y="3867150"/>
          <p14:tracePt t="40480" x="2982913" y="3857625"/>
          <p14:tracePt t="40496" x="2973388" y="3848100"/>
          <p14:tracePt t="40513" x="2973388" y="3840163"/>
          <p14:tracePt t="40529" x="2955925" y="3840163"/>
          <p14:tracePt t="40552" x="2938463" y="3840163"/>
          <p14:tracePt t="40592" x="2928938" y="3840163"/>
          <p14:tracePt t="40600" x="2911475" y="3840163"/>
          <p14:tracePt t="40608" x="2901950" y="3840163"/>
          <p14:tracePt t="40616" x="2874963" y="3840163"/>
          <p14:tracePt t="40630" x="2857500" y="3822700"/>
          <p14:tracePt t="40647" x="2786063" y="3768725"/>
          <p14:tracePt t="40663" x="2714625" y="3697288"/>
          <p14:tracePt t="40680" x="2670175" y="3616325"/>
          <p14:tracePt t="40697" x="2714625" y="3571875"/>
          <p14:tracePt t="40713" x="2928938" y="3517900"/>
          <p14:tracePt t="40730" x="3402013" y="3419475"/>
          <p14:tracePt t="40747" x="3830638" y="3357563"/>
          <p14:tracePt t="40764" x="4027488" y="3357563"/>
          <p14:tracePt t="40780" x="4143375" y="3384550"/>
          <p14:tracePt t="40797" x="4205288" y="3419475"/>
          <p14:tracePt t="40818" x="4232275" y="3438525"/>
          <p14:tracePt t="40912" x="4214813" y="3438525"/>
          <p14:tracePt t="40920" x="4170363" y="3438525"/>
          <p14:tracePt t="40931" x="4152900" y="3438525"/>
          <p14:tracePt t="40948" x="4062413" y="3438525"/>
          <p14:tracePt t="40964" x="3973513" y="3438525"/>
          <p14:tracePt t="40981" x="3803650" y="3438525"/>
          <p14:tracePt t="40998" x="3616325" y="3438525"/>
          <p14:tracePt t="41015" x="3384550" y="3438525"/>
          <p14:tracePt t="41031" x="3143250" y="3438525"/>
          <p14:tracePt t="41048" x="2768600" y="3438525"/>
          <p14:tracePt t="41065" x="2562225" y="3438525"/>
          <p14:tracePt t="41081" x="2374900" y="3438525"/>
          <p14:tracePt t="41098" x="2251075" y="3394075"/>
          <p14:tracePt t="41115" x="2160588" y="3330575"/>
          <p14:tracePt t="41132" x="2071688" y="3241675"/>
          <p14:tracePt t="41148" x="2017713" y="3125788"/>
          <p14:tracePt t="41166" x="2009775" y="3000375"/>
          <p14:tracePt t="41182" x="2009775" y="2884488"/>
          <p14:tracePt t="41199" x="2009775" y="2786063"/>
          <p14:tracePt t="41216" x="2009775" y="2705100"/>
          <p14:tracePt t="41232" x="2027238" y="2625725"/>
          <p14:tracePt t="41249" x="2044700" y="2608263"/>
          <p14:tracePt t="41266" x="2044700" y="2598738"/>
          <p14:tracePt t="41344" x="2044700" y="2616200"/>
          <p14:tracePt t="41352" x="2044700" y="2633663"/>
          <p14:tracePt t="41360" x="2044700" y="2652713"/>
          <p14:tracePt t="41368" x="2044700" y="2679700"/>
          <p14:tracePt t="41382" x="2044700" y="2705100"/>
          <p14:tracePt t="41399" x="2044700" y="2795588"/>
          <p14:tracePt t="41417" x="2044700" y="2867025"/>
          <p14:tracePt t="41433" x="2036763" y="2884488"/>
          <p14:tracePt t="41450" x="2027238" y="2901950"/>
          <p14:tracePt t="41520" x="2027238" y="2894013"/>
          <p14:tracePt t="41528" x="2054225" y="2847975"/>
          <p14:tracePt t="41537" x="2108200" y="2759075"/>
          <p14:tracePt t="41550" x="2170113" y="2652713"/>
          <p14:tracePt t="41567" x="2419350" y="2303463"/>
          <p14:tracePt t="41583" x="2874963" y="1812925"/>
          <p14:tracePt t="41600" x="4313238" y="125413"/>
          <p14:tracePt t="41618" x="5670550" y="0"/>
          <p14:tracePt t="41634" x="6759575" y="0"/>
          <p14:tracePt t="41650" x="7331075" y="0"/>
          <p14:tracePt t="41668" x="7491413" y="0"/>
          <p14:tracePt t="41684" x="7545388" y="0"/>
          <p14:tracePt t="41704" x="7537450" y="0"/>
          <p14:tracePt t="41720" x="7518400" y="0"/>
          <p14:tracePt t="41734" x="7466013" y="17463"/>
          <p14:tracePt t="41751" x="7385050" y="80963"/>
          <p14:tracePt t="41767" x="7348538" y="115888"/>
          <p14:tracePt t="41785" x="7323138" y="133350"/>
          <p14:tracePt t="41801" x="7313613" y="142875"/>
          <p14:tracePt t="41841" x="7313613" y="160338"/>
          <p14:tracePt t="41872" x="7313613" y="169863"/>
          <p14:tracePt t="41880" x="7304088" y="179388"/>
          <p14:tracePt t="41896" x="7304088" y="187325"/>
          <p14:tracePt t="41904" x="7304088" y="196850"/>
          <p14:tracePt t="41918" x="7296150" y="204788"/>
          <p14:tracePt t="41935" x="7286625" y="223838"/>
          <p14:tracePt t="41952" x="7259638" y="258763"/>
          <p14:tracePt t="41969" x="7215188" y="295275"/>
          <p14:tracePt t="41985" x="7180263" y="330200"/>
          <p14:tracePt t="42002" x="7143750" y="393700"/>
          <p14:tracePt t="42018" x="7081838" y="490538"/>
          <p14:tracePt t="42035" x="6956425" y="893763"/>
          <p14:tracePt t="42052" x="6715125" y="1393825"/>
          <p14:tracePt t="42069" x="6357938" y="1965325"/>
          <p14:tracePt t="42085" x="6000750" y="2527300"/>
          <p14:tracePt t="42102" x="5751513" y="2982913"/>
          <p14:tracePt t="42119" x="5562600" y="3241675"/>
          <p14:tracePt t="42136" x="5473700" y="3367088"/>
          <p14:tracePt t="42152" x="5456238" y="3411538"/>
          <p14:tracePt t="42225" x="5456238" y="3419475"/>
          <p14:tracePt t="42241" x="5429250" y="3446463"/>
          <p14:tracePt t="42248" x="5402263" y="3473450"/>
          <p14:tracePt t="42257" x="5340350" y="3527425"/>
          <p14:tracePt t="42269" x="5205413" y="3589338"/>
          <p14:tracePt t="42287" x="4679950" y="3786188"/>
          <p14:tracePt t="42303" x="4081463" y="4044950"/>
          <p14:tracePt t="42321" x="3375025" y="4313238"/>
          <p14:tracePt t="42337" x="3224213" y="4330700"/>
          <p14:tracePt t="42353" x="3205163" y="4330700"/>
          <p14:tracePt t="42370" x="3197225" y="4303713"/>
          <p14:tracePt t="42387" x="3179763" y="4241800"/>
          <p14:tracePt t="42404" x="3179763" y="4160838"/>
          <p14:tracePt t="42420" x="3179763" y="3795713"/>
          <p14:tracePt t="42436" x="3179763" y="3616325"/>
          <p14:tracePt t="42453" x="3179763" y="3500438"/>
          <p14:tracePt t="42470" x="3179763" y="3419475"/>
          <p14:tracePt t="42487" x="3179763" y="3367088"/>
          <p14:tracePt t="42504" x="3179763" y="3348038"/>
          <p14:tracePt t="42520" x="3179763" y="3322638"/>
          <p14:tracePt t="42537" x="3160713" y="3313113"/>
          <p14:tracePt t="42554" x="3116263" y="3313113"/>
          <p14:tracePt t="42570" x="3089275" y="3313113"/>
          <p14:tracePt t="42587" x="3044825" y="3313113"/>
          <p14:tracePt t="42604" x="3017838" y="3348038"/>
          <p14:tracePt t="42621" x="2982913" y="3402013"/>
          <p14:tracePt t="42638" x="2955925" y="3438525"/>
          <p14:tracePt t="42654" x="2919413" y="3490913"/>
          <p14:tracePt t="42671" x="2857500" y="3652838"/>
          <p14:tracePt t="42688" x="2776538" y="4089400"/>
          <p14:tracePt t="42704" x="2679700" y="4840288"/>
          <p14:tracePt t="42705" x="2625725" y="5241925"/>
          <p14:tracePt t="42721" x="2536825" y="5911850"/>
          <p14:tracePt t="42738" x="2455863" y="6303963"/>
          <p14:tracePt t="42755" x="2419350" y="6465888"/>
          <p14:tracePt t="42771" x="2401888" y="6483350"/>
          <p14:tracePt t="42833" x="2401888" y="6465888"/>
          <p14:tracePt t="42841" x="2419350" y="6419850"/>
          <p14:tracePt t="42849" x="2419350" y="6367463"/>
          <p14:tracePt t="42857" x="2428875" y="6340475"/>
          <p14:tracePt t="42872" x="2438400" y="6330950"/>
          <p14:tracePt t="42889" x="2446338" y="6296025"/>
          <p14:tracePt t="42969" x="2446338" y="6286500"/>
          <p14:tracePt t="42977" x="2419350" y="6259513"/>
          <p14:tracePt t="42985" x="2393950" y="6242050"/>
          <p14:tracePt t="42993" x="2384425" y="6232525"/>
          <p14:tracePt t="43005" x="2366963" y="6205538"/>
          <p14:tracePt t="43022" x="2366963" y="6153150"/>
          <p14:tracePt t="43039" x="2366963" y="6099175"/>
          <p14:tracePt t="43055" x="2384425" y="6000750"/>
          <p14:tracePt t="43073" x="2428875" y="5894388"/>
          <p14:tracePt t="43073" x="2438400" y="5840413"/>
          <p14:tracePt t="43089" x="2438400" y="5705475"/>
          <p14:tracePt t="43106" x="2438400" y="5510213"/>
          <p14:tracePt t="43123" x="2438400" y="5286375"/>
          <p14:tracePt t="43139" x="2438400" y="5081588"/>
          <p14:tracePt t="43157" x="2438400" y="4875213"/>
          <p14:tracePt t="43173" x="2438400" y="4714875"/>
          <p14:tracePt t="43189" x="2446338" y="4643438"/>
          <p14:tracePt t="43206" x="2455863" y="4633913"/>
          <p14:tracePt t="43233" x="2465388" y="4660900"/>
          <p14:tracePt t="43241" x="2490788" y="4786313"/>
          <p14:tracePt t="43257" x="2571750" y="5268913"/>
          <p14:tracePt t="43273" x="2705100" y="5946775"/>
          <p14:tracePt t="43290" x="2741613" y="6313488"/>
          <p14:tracePt t="43307" x="2768600" y="6483350"/>
          <p14:tracePt t="43324" x="2768600" y="6572250"/>
          <p14:tracePt t="43340" x="2768600" y="6589713"/>
          <p14:tracePt t="43457" x="2768600" y="6572250"/>
          <p14:tracePt t="43465" x="2768600" y="6562725"/>
          <p14:tracePt t="43474" x="2768600" y="6545263"/>
          <p14:tracePt t="43491" x="2768600" y="6510338"/>
          <p14:tracePt t="43508" x="2768600" y="6465888"/>
          <p14:tracePt t="43524" x="2768600" y="6402388"/>
          <p14:tracePt t="43541" x="2768600" y="6323013"/>
          <p14:tracePt t="43558" x="2786063" y="6224588"/>
          <p14:tracePt t="43574" x="2803525" y="6126163"/>
          <p14:tracePt t="43591" x="2830513" y="6081713"/>
          <p14:tracePt t="43608" x="2840038" y="6045200"/>
          <p14:tracePt t="43625" x="2840038" y="6018213"/>
          <p14:tracePt t="43625" x="2840038" y="6010275"/>
          <p14:tracePt t="43649" x="2840038" y="5991225"/>
          <p14:tracePt t="43658" x="2847975" y="5991225"/>
          <p14:tracePt t="43681" x="2857500" y="5983288"/>
          <p14:tracePt t="43745" x="2857500" y="5973763"/>
          <p14:tracePt t="43761" x="2857500" y="5965825"/>
          <p14:tracePt t="43777" x="2857500" y="5956300"/>
          <p14:tracePt t="43793" x="2857500" y="5946775"/>
          <p14:tracePt t="43809" x="2857500" y="5938838"/>
          <p14:tracePt t="44473" x="2894013" y="5938838"/>
          <p14:tracePt t="44481" x="2938463" y="5803900"/>
          <p14:tracePt t="44489" x="3009900" y="5581650"/>
          <p14:tracePt t="44497" x="3054350" y="5295900"/>
          <p14:tracePt t="44511" x="3108325" y="4884738"/>
          <p14:tracePt t="44527" x="3152775" y="4438650"/>
          <p14:tracePt t="44544" x="3232150" y="4081463"/>
          <p14:tracePt t="44561" x="3402013" y="3670300"/>
          <p14:tracePt t="44578" x="3652838" y="3295650"/>
          <p14:tracePt t="44594" x="3741738" y="3125788"/>
          <p14:tracePt t="44611" x="3759200" y="3054350"/>
          <p14:tracePt t="44628" x="3759200" y="3027363"/>
          <p14:tracePt t="44645" x="3759200" y="2990850"/>
          <p14:tracePt t="44665" x="3759200" y="2973388"/>
          <p14:tracePt t="44697" x="3751263" y="2973388"/>
          <p14:tracePt t="44705" x="3697288" y="2990850"/>
          <p14:tracePt t="44713" x="3643313" y="3054350"/>
          <p14:tracePt t="44729" x="3581400" y="3133725"/>
          <p14:tracePt t="44746" x="3455988" y="3490913"/>
          <p14:tracePt t="44762" x="3429000" y="3714750"/>
          <p14:tracePt t="44779" x="3429000" y="3919538"/>
          <p14:tracePt t="44796" x="3429000" y="4152900"/>
          <p14:tracePt t="44812" x="3375025" y="4394200"/>
          <p14:tracePt t="44829" x="3295650" y="4705350"/>
          <p14:tracePt t="44846" x="3232150" y="4919663"/>
          <p14:tracePt t="44863" x="3187700" y="5062538"/>
          <p14:tracePt t="44879" x="3179763" y="5133975"/>
          <p14:tracePt t="44896" x="3179763" y="5143500"/>
          <p14:tracePt t="45322" x="3160713" y="5153025"/>
          <p14:tracePt t="45329" x="3152775" y="5170488"/>
          <p14:tracePt t="45338" x="3143250" y="5180013"/>
          <p14:tracePt t="45369" x="3133725" y="5187950"/>
          <p14:tracePt t="45898" x="3125788" y="5197475"/>
          <p14:tracePt t="45914" x="3108325" y="5197475"/>
          <p14:tracePt t="45922" x="3098800" y="5197475"/>
          <p14:tracePt t="45933" x="3089275" y="5197475"/>
          <p14:tracePt t="46746" x="3081338" y="5197475"/>
          <p14:tracePt t="46762" x="3071813" y="5197475"/>
          <p14:tracePt t="47610" x="3071813" y="5205413"/>
          <p14:tracePt t="47650" x="3081338" y="5214938"/>
          <p14:tracePt t="47666" x="3089275" y="5214938"/>
          <p14:tracePt t="47786" x="3098800" y="5214938"/>
          <p14:tracePt t="47794" x="3108325" y="5214938"/>
          <p14:tracePt t="47802" x="3116263" y="5224463"/>
          <p14:tracePt t="47818" x="3125788" y="5232400"/>
          <p14:tracePt t="57926" x="3143250" y="5241925"/>
          <p14:tracePt t="57933" x="3152775" y="5241925"/>
          <p14:tracePt t="57942" x="3170238" y="5241925"/>
          <p14:tracePt t="57949" x="3179763" y="5251450"/>
          <p14:tracePt t="58045" x="3179763" y="5232400"/>
          <p14:tracePt t="58053" x="3179763" y="5214938"/>
          <p14:tracePt t="58063" x="3170238" y="5197475"/>
          <p14:tracePt t="58079" x="3143250" y="5160963"/>
          <p14:tracePt t="58096" x="3116263" y="5081588"/>
          <p14:tracePt t="58113" x="3062288" y="5000625"/>
          <p14:tracePt t="58130" x="2973388" y="4724400"/>
          <p14:tracePt t="58146" x="2928938" y="4581525"/>
          <p14:tracePt t="58163" x="2901950" y="4438650"/>
          <p14:tracePt t="58180" x="2867025" y="4367213"/>
          <p14:tracePt t="58197" x="2840038" y="4330700"/>
          <p14:tracePt t="58213" x="2822575" y="4313238"/>
          <p14:tracePt t="58214" x="2803525" y="4303713"/>
          <p14:tracePt t="58230" x="2786063" y="4286250"/>
          <p14:tracePt t="58254" x="2768600" y="4268788"/>
          <p14:tracePt t="58263" x="2759075" y="4268788"/>
          <p14:tracePt t="58280" x="2732088" y="4251325"/>
          <p14:tracePt t="58297" x="2705100" y="4214813"/>
          <p14:tracePt t="58314" x="2670175" y="4187825"/>
          <p14:tracePt t="58331" x="2633663" y="4170363"/>
          <p14:tracePt t="58347" x="2616200" y="4160838"/>
          <p14:tracePt t="58374" x="2608263" y="4160838"/>
          <p14:tracePt t="58398" x="2589213" y="4160838"/>
          <p14:tracePt t="58414" x="2571750" y="4160838"/>
          <p14:tracePt t="58421" x="2562225" y="4160838"/>
          <p14:tracePt t="58430" x="2544763" y="4160838"/>
          <p14:tracePt t="58447" x="2527300" y="4197350"/>
          <p14:tracePt t="58464" x="2509838" y="4224338"/>
          <p14:tracePt t="58481" x="2509838" y="4268788"/>
          <p14:tracePt t="58498" x="2490788" y="4330700"/>
          <p14:tracePt t="58514" x="2490788" y="4357688"/>
          <p14:tracePt t="58532" x="2490788" y="4394200"/>
          <p14:tracePt t="58548" x="2490788" y="4419600"/>
          <p14:tracePt t="58565" x="2490788" y="4429125"/>
          <p14:tracePt t="58582" x="2490788" y="4438650"/>
          <p14:tracePt t="58638" x="2490788" y="4446588"/>
          <p14:tracePt t="58646" x="2490788" y="4429125"/>
          <p14:tracePt t="58654" x="2482850" y="4402138"/>
          <p14:tracePt t="58665" x="2473325" y="4367213"/>
          <p14:tracePt t="58682" x="2465388" y="4322763"/>
          <p14:tracePt t="58698" x="2438400" y="4268788"/>
          <p14:tracePt t="58715" x="2428875" y="4251325"/>
          <p14:tracePt t="58732" x="2419350" y="4232275"/>
          <p14:tracePt t="58798" x="2419350" y="4224338"/>
          <p14:tracePt t="58814" x="2428875" y="4224338"/>
          <p14:tracePt t="58823" x="2438400" y="4224338"/>
          <p14:tracePt t="58833" x="2446338" y="4224338"/>
          <p14:tracePt t="58849" x="2473325" y="4224338"/>
          <p14:tracePt t="58866" x="2490788" y="4224338"/>
          <p14:tracePt t="58883" x="2527300" y="4224338"/>
          <p14:tracePt t="58899" x="2544763" y="4224338"/>
          <p14:tracePt t="58916" x="2581275" y="4214813"/>
          <p14:tracePt t="58932" x="2589213" y="4205288"/>
          <p14:tracePt t="58949" x="2589213" y="4197350"/>
          <p14:tracePt t="59006" x="2598738" y="4187825"/>
          <p14:tracePt t="59022" x="2608263" y="4187825"/>
          <p14:tracePt t="59030" x="2616200" y="4187825"/>
          <p14:tracePt t="59038" x="2633663" y="4179888"/>
          <p14:tracePt t="59054" x="2652713" y="4170363"/>
          <p14:tracePt t="59066" x="2670175" y="4160838"/>
          <p14:tracePt t="59083" x="2705100" y="4133850"/>
          <p14:tracePt t="59100" x="2714625" y="4125913"/>
          <p14:tracePt t="59117" x="2724150" y="4108450"/>
          <p14:tracePt t="59133" x="2741613" y="4081463"/>
          <p14:tracePt t="59134" x="2751138" y="4071938"/>
          <p14:tracePt t="59150" x="2751138" y="4062413"/>
          <p14:tracePt t="59167" x="2768600" y="4044950"/>
          <p14:tracePt t="59184" x="2768600" y="4027488"/>
          <p14:tracePt t="59200" x="2768600" y="4017963"/>
          <p14:tracePt t="59217" x="2768600" y="4010025"/>
          <p14:tracePt t="59234" x="2768600" y="4000500"/>
          <p14:tracePt t="59262" x="2768600" y="3983038"/>
          <p14:tracePt t="59294" x="2768600" y="3965575"/>
          <p14:tracePt t="59310" x="2768600" y="3946525"/>
          <p14:tracePt t="59326" x="2768600" y="3938588"/>
          <p14:tracePt t="59334" x="2768600" y="3929063"/>
          <p14:tracePt t="59342" x="2768600" y="3911600"/>
          <p14:tracePt t="59351" x="2768600" y="3902075"/>
          <p14:tracePt t="59368" x="2768600" y="3875088"/>
          <p14:tracePt t="59384" x="2768600" y="3857625"/>
          <p14:tracePt t="59402" x="2768600" y="3840163"/>
          <p14:tracePt t="59418" x="2759075" y="3840163"/>
          <p14:tracePt t="59454" x="2741613" y="3822700"/>
          <p14:tracePt t="59486" x="2732088" y="3813175"/>
          <p14:tracePt t="59494" x="2724150" y="3803650"/>
          <p14:tracePt t="59518" x="2705100" y="3795713"/>
          <p14:tracePt t="59590" x="2697163" y="3795713"/>
          <p14:tracePt t="59622" x="2687638" y="3795713"/>
          <p14:tracePt t="59654" x="2679700" y="3795713"/>
          <p14:tracePt t="60070" x="2679700" y="3813175"/>
          <p14:tracePt t="60086" x="2679700" y="3822700"/>
          <p14:tracePt t="60094" x="2679700" y="3830638"/>
          <p14:tracePt t="60104" x="2687638" y="3848100"/>
          <p14:tracePt t="60120" x="2687638" y="3857625"/>
          <p14:tracePt t="60137" x="2687638" y="3867150"/>
          <p14:tracePt t="60154" x="2697163" y="3875088"/>
          <p14:tracePt t="60190" x="2705100" y="3884613"/>
          <p14:tracePt t="60422" x="2705100" y="3875088"/>
          <p14:tracePt t="60454" x="2705100" y="3867150"/>
          <p14:tracePt t="60478" x="2705100" y="3857625"/>
          <p14:tracePt t="60494" x="2705100" y="3848100"/>
          <p14:tracePt t="60502" x="2705100" y="3840163"/>
          <p14:tracePt t="60510" x="2705100" y="3830638"/>
          <p14:tracePt t="60522" x="2705100" y="3822700"/>
          <p14:tracePt t="60539" x="2697163" y="3795713"/>
          <p14:tracePt t="60555" x="2697163" y="3786188"/>
          <p14:tracePt t="60572" x="2697163" y="3768725"/>
          <p14:tracePt t="60589" x="2687638" y="3768725"/>
          <p14:tracePt t="60670" x="2687638" y="3759200"/>
          <p14:tracePt t="60766" x="2687638" y="3768725"/>
          <p14:tracePt t="60774" x="2687638" y="3776663"/>
          <p14:tracePt t="60782" x="2679700" y="3786188"/>
          <p14:tracePt t="60798" x="2670175" y="3786188"/>
          <p14:tracePt t="60824" x="2670175" y="3795713"/>
          <p14:tracePt t="60902" x="2670175" y="3803650"/>
          <p14:tracePt t="60918" x="2670175" y="3813175"/>
          <p14:tracePt t="61190" x="2670175" y="3830638"/>
          <p14:tracePt t="61199" x="2670175" y="3857625"/>
          <p14:tracePt t="61208" x="2670175" y="3884613"/>
          <p14:tracePt t="61225" x="2652713" y="3938588"/>
          <p14:tracePt t="61241" x="2633663" y="3990975"/>
          <p14:tracePt t="61258" x="2633663" y="4054475"/>
          <p14:tracePt t="61275" x="2625725" y="4116388"/>
          <p14:tracePt t="61292" x="2608263" y="4179888"/>
          <p14:tracePt t="61308" x="2598738" y="4232275"/>
          <p14:tracePt t="61325" x="2581275" y="4276725"/>
          <p14:tracePt t="61342" x="2571750" y="4322763"/>
          <p14:tracePt t="61343" x="2554288" y="4348163"/>
          <p14:tracePt t="61359" x="2544763" y="4375150"/>
          <p14:tracePt t="61383" x="2544763" y="4394200"/>
          <p14:tracePt t="61398" x="2544763" y="4402138"/>
          <p14:tracePt t="61409" x="2544763" y="4429125"/>
          <p14:tracePt t="61425" x="2544763" y="4446588"/>
          <p14:tracePt t="61443" x="2544763" y="4473575"/>
          <p14:tracePt t="61459" x="2544763" y="4483100"/>
          <p14:tracePt t="61476" x="2544763" y="4491038"/>
          <p14:tracePt t="61493" x="2544763" y="4500563"/>
          <p14:tracePt t="61509" x="2544763" y="4510088"/>
          <p14:tracePt t="61525" x="2544763" y="4527550"/>
          <p14:tracePt t="61543" x="2544763" y="4537075"/>
          <p14:tracePt t="61559" x="2544763" y="4554538"/>
          <p14:tracePt t="61576" x="2544763" y="4572000"/>
          <p14:tracePt t="61593" x="2544763" y="4589463"/>
          <p14:tracePt t="61615" x="2536825" y="4598988"/>
          <p14:tracePt t="61839" x="2536825" y="4608513"/>
          <p14:tracePt t="61863" x="2536825" y="4625975"/>
          <p14:tracePt t="61879" x="2536825" y="4643438"/>
          <p14:tracePt t="61887" x="2536825" y="4670425"/>
          <p14:tracePt t="61895" x="2536825" y="4705350"/>
          <p14:tracePt t="61911" x="2536825" y="4830763"/>
          <p14:tracePt t="61927" x="2536825" y="4894263"/>
          <p14:tracePt t="61944" x="2554288" y="4991100"/>
          <p14:tracePt t="61961" x="2562225" y="5062538"/>
          <p14:tracePt t="61977" x="2581275" y="5170488"/>
          <p14:tracePt t="61995" x="2581275" y="5259388"/>
          <p14:tracePt t="62011" x="2581275" y="5322888"/>
          <p14:tracePt t="62028" x="2581275" y="5367338"/>
          <p14:tracePt t="62044" x="2581275" y="5411788"/>
          <p14:tracePt t="62061" x="2581275" y="5446713"/>
          <p14:tracePt t="62078" x="2581275" y="5465763"/>
          <p14:tracePt t="62095" x="2581275" y="5491163"/>
          <p14:tracePt t="62111" x="2581275" y="5510213"/>
          <p14:tracePt t="62128" x="2571750" y="5554663"/>
          <p14:tracePt t="62145" x="2571750" y="5572125"/>
          <p14:tracePt t="62162" x="2562225" y="5589588"/>
          <p14:tracePt t="62178" x="2562225" y="5608638"/>
          <p14:tracePt t="62195" x="2554288" y="5608638"/>
          <p14:tracePt t="62271" x="2544763" y="5608638"/>
          <p14:tracePt t="62279" x="2536825" y="5581650"/>
          <p14:tracePt t="62287" x="2527300" y="5554663"/>
          <p14:tracePt t="62295" x="2527300" y="5537200"/>
          <p14:tracePt t="62312" x="2527300" y="5446713"/>
          <p14:tracePt t="62329" x="2571750" y="5062538"/>
          <p14:tracePt t="62346" x="2679700" y="4786313"/>
          <p14:tracePt t="62362" x="2732088" y="4545013"/>
          <p14:tracePt t="62379" x="2822575" y="4303713"/>
          <p14:tracePt t="62396" x="2857500" y="4133850"/>
          <p14:tracePt t="62413" x="2901950" y="3965575"/>
          <p14:tracePt t="62429" x="2938463" y="3840163"/>
          <p14:tracePt t="62446" x="2965450" y="3768725"/>
          <p14:tracePt t="62463" x="2982913" y="3714750"/>
          <p14:tracePt t="62479" x="2982913" y="3697288"/>
          <p14:tracePt t="62543" x="2973388" y="3697288"/>
          <p14:tracePt t="62559" x="2955925" y="3705225"/>
          <p14:tracePt t="62567" x="2955925" y="3776663"/>
          <p14:tracePt t="62575" x="2946400" y="3875088"/>
          <p14:tracePt t="62583" x="2946400" y="3990975"/>
          <p14:tracePt t="62597" x="2946400" y="4143375"/>
          <p14:tracePt t="62614" x="2946400" y="4518025"/>
          <p14:tracePt t="62630" x="2911475" y="5027613"/>
          <p14:tracePt t="62647" x="2822575" y="5715000"/>
          <p14:tracePt t="62664" x="2786063" y="5919788"/>
          <p14:tracePt t="62680" x="2741613" y="6027738"/>
          <p14:tracePt t="62697" x="2741613" y="6108700"/>
          <p14:tracePt t="62714" x="2741613" y="6170613"/>
          <p14:tracePt t="62730" x="2741613" y="6215063"/>
          <p14:tracePt t="62747" x="2741613" y="6242050"/>
          <p14:tracePt t="62764" x="2741613" y="6259513"/>
          <p14:tracePt t="62895" x="2732088" y="6269038"/>
          <p14:tracePt t="62911" x="2724150" y="6269038"/>
          <p14:tracePt t="62935" x="2714625" y="6269038"/>
          <p14:tracePt t="63015" x="2705100" y="6269038"/>
          <p14:tracePt t="63023" x="2697163" y="6269038"/>
          <p14:tracePt t="63039" x="2687638" y="6259513"/>
          <p14:tracePt t="63063" x="2687638" y="6251575"/>
          <p14:tracePt t="63071" x="2670175" y="6242050"/>
          <p14:tracePt t="63135" x="2660650" y="6232525"/>
          <p14:tracePt t="63159" x="2660650" y="6224588"/>
          <p14:tracePt t="63167" x="2643188" y="6215063"/>
          <p14:tracePt t="63175" x="2643188" y="6205538"/>
          <p14:tracePt t="63191" x="2643188" y="6197600"/>
          <p14:tracePt t="63199" x="2625725" y="6180138"/>
          <p14:tracePt t="63216" x="2625725" y="6161088"/>
          <p14:tracePt t="63233" x="2616200" y="6143625"/>
          <p14:tracePt t="63249" x="2608263" y="6126163"/>
          <p14:tracePt t="63266" x="2608263" y="6116638"/>
          <p14:tracePt t="63283" x="2608263" y="6108700"/>
          <p14:tracePt t="63299" x="2598738" y="6099175"/>
          <p14:tracePt t="63415" x="2589213" y="6099175"/>
          <p14:tracePt t="63527" x="2581275" y="6099175"/>
          <p14:tracePt t="64232" x="2581275" y="6089650"/>
          <p14:tracePt t="64512" x="2581275" y="6072188"/>
          <p14:tracePt t="64551" x="2571750" y="6062663"/>
          <p14:tracePt t="64968" x="2571750" y="6054725"/>
          <p14:tracePt t="64976" x="2571750" y="6045200"/>
          <p14:tracePt t="64984" x="2571750" y="6037263"/>
          <p14:tracePt t="64992" x="2571750" y="6018213"/>
          <p14:tracePt t="65006" x="2571750" y="6010275"/>
          <p14:tracePt t="65022" x="2571750" y="5983288"/>
          <p14:tracePt t="65039" x="2571750" y="5956300"/>
          <p14:tracePt t="65040" x="2571750" y="5938838"/>
          <p14:tracePt t="65056" x="2571750" y="5919788"/>
          <p14:tracePt t="65073" x="2571750" y="5911850"/>
          <p14:tracePt t="65184" x="2571750" y="5902325"/>
          <p14:tracePt t="65376" x="2562225" y="5902325"/>
          <p14:tracePt t="65384" x="2544763" y="5902325"/>
          <p14:tracePt t="65392" x="2527300" y="5902325"/>
          <p14:tracePt t="65407" x="2509838" y="5902325"/>
          <p14:tracePt t="65424" x="2473325" y="5902325"/>
          <p14:tracePt t="65441" x="2455863" y="5902325"/>
          <p14:tracePt t="65457" x="2438400" y="5902325"/>
          <p14:tracePt t="65474" x="2428875" y="5911850"/>
          <p14:tracePt t="65491" x="2419350" y="5965825"/>
          <p14:tracePt t="65508" x="2411413" y="6045200"/>
          <p14:tracePt t="65525" x="2393950" y="6143625"/>
          <p14:tracePt t="65541" x="2366963" y="6232525"/>
          <p14:tracePt t="65558" x="2330450" y="6375400"/>
          <p14:tracePt t="65575" x="2295525" y="6419850"/>
          <p14:tracePt t="65591" x="2276475" y="6483350"/>
          <p14:tracePt t="65592" x="2259013" y="6500813"/>
          <p14:tracePt t="65609" x="2251075" y="6527800"/>
          <p14:tracePt t="65625" x="2251075" y="6537325"/>
          <p14:tracePt t="65672" x="2251075" y="6510338"/>
          <p14:tracePt t="65680" x="2251075" y="6483350"/>
          <p14:tracePt t="65688" x="2251075" y="6438900"/>
          <p14:tracePt t="65696" x="2251075" y="6402388"/>
          <p14:tracePt t="65708" x="2251075" y="6348413"/>
          <p14:tracePt t="65725" x="2251075" y="6242050"/>
          <p14:tracePt t="65742" x="2251075" y="6081713"/>
          <p14:tracePt t="65759" x="2251075" y="5938838"/>
          <p14:tracePt t="65776" x="2251075" y="5830888"/>
          <p14:tracePt t="65776" x="2251075" y="5786438"/>
          <p14:tracePt t="65792" x="2251075" y="5732463"/>
          <p14:tracePt t="65809" x="2251075" y="5705475"/>
          <p14:tracePt t="65826" x="2251075" y="5680075"/>
          <p14:tracePt t="65842" x="2259013" y="5634038"/>
          <p14:tracePt t="65859" x="2286000" y="5545138"/>
          <p14:tracePt t="65876" x="2366963" y="5224463"/>
          <p14:tracePt t="65892" x="2428875" y="5000625"/>
          <p14:tracePt t="65909" x="2490788" y="4776788"/>
          <p14:tracePt t="65926" x="2581275" y="4598988"/>
          <p14:tracePt t="65943" x="2633663" y="4456113"/>
          <p14:tracePt t="65959" x="2714625" y="4322763"/>
          <p14:tracePt t="65976" x="2884488" y="4133850"/>
          <p14:tracePt t="65993" x="2965450" y="4017963"/>
          <p14:tracePt t="66009" x="3017838" y="3956050"/>
          <p14:tracePt t="66026" x="3036888" y="3911600"/>
          <p14:tracePt t="66043" x="3062288" y="3848100"/>
          <p14:tracePt t="66060" x="3081338" y="3768725"/>
          <p14:tracePt t="66076" x="3116263" y="3697288"/>
          <p14:tracePt t="66093" x="3143250" y="3633788"/>
          <p14:tracePt t="66110" x="3160713" y="3598863"/>
          <p14:tracePt t="66127" x="3160713" y="3581400"/>
          <p14:tracePt t="66144" x="3179763" y="3509963"/>
          <p14:tracePt t="66161" x="3179763" y="3465513"/>
          <p14:tracePt t="66177" x="3179763" y="3419475"/>
          <p14:tracePt t="66194" x="3179763" y="3375025"/>
          <p14:tracePt t="66210" x="3179763" y="3348038"/>
          <p14:tracePt t="66227" x="3179763" y="3340100"/>
          <p14:tracePt t="66256" x="3152775" y="3340100"/>
          <p14:tracePt t="66264" x="3125788" y="3394075"/>
          <p14:tracePt t="66277" x="3089275" y="3419475"/>
          <p14:tracePt t="66294" x="3027363" y="3554413"/>
          <p14:tracePt t="66311" x="2990850" y="3697288"/>
          <p14:tracePt t="66327" x="2946400" y="3857625"/>
          <p14:tracePt t="66345" x="2919413" y="4108450"/>
          <p14:tracePt t="66361" x="2874963" y="4268788"/>
          <p14:tracePt t="66378" x="2813050" y="4465638"/>
          <p14:tracePt t="66395" x="2786063" y="4643438"/>
          <p14:tracePt t="66411" x="2776538" y="4786313"/>
          <p14:tracePt t="66428" x="2776538" y="4902200"/>
          <p14:tracePt t="66445" x="2776538" y="4973638"/>
          <p14:tracePt t="66461" x="2776538" y="5027613"/>
          <p14:tracePt t="66478" x="2776538" y="5037138"/>
          <p14:tracePt t="66600" x="2776538" y="5054600"/>
          <p14:tracePt t="66632" x="2759075" y="5072063"/>
          <p14:tracePt t="66640" x="2759075" y="5081588"/>
          <p14:tracePt t="66648" x="2759075" y="5089525"/>
          <p14:tracePt t="66662" x="2741613" y="5108575"/>
          <p14:tracePt t="66679" x="2724150" y="5160963"/>
          <p14:tracePt t="66695" x="2697163" y="5214938"/>
          <p14:tracePt t="66712" x="2679700" y="5313363"/>
          <p14:tracePt t="66729" x="2679700" y="5357813"/>
          <p14:tracePt t="66746" x="2670175" y="5429250"/>
          <p14:tracePt t="66762" x="2652713" y="5500688"/>
          <p14:tracePt t="66779" x="2652713" y="5581650"/>
          <p14:tracePt t="66796" x="2643188" y="5661025"/>
          <p14:tracePt t="66812" x="2633663" y="5715000"/>
          <p14:tracePt t="66830" x="2625725" y="5751513"/>
          <p14:tracePt t="67376" x="2616200" y="5759450"/>
          <p14:tracePt t="67384" x="2616200" y="5768975"/>
          <p14:tracePt t="67392" x="2616200" y="5776913"/>
          <p14:tracePt t="67400" x="2616200" y="5786438"/>
          <p14:tracePt t="67415" x="2616200" y="5795963"/>
          <p14:tracePt t="67889" x="2616200" y="5803900"/>
          <p14:tracePt t="68009" x="2608263" y="5803900"/>
          <p14:tracePt t="68369" x="2608263" y="5795963"/>
          <p14:tracePt t="68377" x="2608263" y="5741988"/>
          <p14:tracePt t="68385" x="2643188" y="5634038"/>
          <p14:tracePt t="68402" x="2714625" y="5384800"/>
          <p14:tracePt t="68419" x="2822575" y="5072063"/>
          <p14:tracePt t="68436" x="2884488" y="4848225"/>
          <p14:tracePt t="68452" x="2919413" y="4687888"/>
          <p14:tracePt t="68469" x="2946400" y="4545013"/>
          <p14:tracePt t="68486" x="2965450" y="4402138"/>
          <p14:tracePt t="68502" x="2965450" y="4214813"/>
          <p14:tracePt t="68519" x="3017838" y="4027488"/>
          <p14:tracePt t="68536" x="3027363" y="3902075"/>
          <p14:tracePt t="68552" x="3071813" y="3813175"/>
          <p14:tracePt t="68553" x="3071813" y="3768725"/>
          <p14:tracePt t="68569" x="3071813" y="3732213"/>
          <p14:tracePt t="68586" x="3089275" y="3697288"/>
          <p14:tracePt t="68603" x="3089275" y="3670300"/>
          <p14:tracePt t="68619" x="3089275" y="3643313"/>
          <p14:tracePt t="68636" x="3089275" y="3616325"/>
          <p14:tracePt t="68653" x="3089275" y="3598863"/>
          <p14:tracePt t="68670" x="3089275" y="3589338"/>
          <p14:tracePt t="68713" x="3081338" y="3589338"/>
          <p14:tracePt t="68721" x="3071813" y="3589338"/>
          <p14:tracePt t="68729" x="3044825" y="3589338"/>
          <p14:tracePt t="68737" x="3036888" y="3608388"/>
          <p14:tracePt t="68753" x="3009900" y="3652838"/>
          <p14:tracePt t="68770" x="2973388" y="3732213"/>
          <p14:tracePt t="68787" x="2946400" y="3830638"/>
          <p14:tracePt t="68803" x="2911475" y="4054475"/>
          <p14:tracePt t="68820" x="2874963" y="4224338"/>
          <p14:tracePt t="68837" x="2847975" y="4411663"/>
          <p14:tracePt t="68854" x="2786063" y="4598988"/>
          <p14:tracePt t="68870" x="2759075" y="4776788"/>
          <p14:tracePt t="68887" x="2697163" y="4956175"/>
          <p14:tracePt t="68904" x="2652713" y="5108575"/>
          <p14:tracePt t="68920" x="2625725" y="5251450"/>
          <p14:tracePt t="68921" x="2616200" y="5330825"/>
          <p14:tracePt t="68938" x="2589213" y="5456238"/>
          <p14:tracePt t="68954" x="2554288" y="5581650"/>
          <p14:tracePt t="68971" x="2536825" y="5724525"/>
          <p14:tracePt t="68987" x="2527300" y="5822950"/>
          <p14:tracePt t="69004" x="2509838" y="5919788"/>
          <p14:tracePt t="69021" x="2490788" y="6010275"/>
          <p14:tracePt t="69038" x="2490788" y="6089650"/>
          <p14:tracePt t="69054" x="2482850" y="6197600"/>
          <p14:tracePt t="69071" x="2465388" y="6259513"/>
          <p14:tracePt t="69088" x="2465388" y="6286500"/>
          <p14:tracePt t="69105" x="2465388" y="6313488"/>
          <p14:tracePt t="69105" x="2455863" y="6323013"/>
          <p14:tracePt t="69121" x="2455863" y="6330950"/>
          <p14:tracePt t="69138" x="2455863" y="6340475"/>
          <p14:tracePt t="69177" x="2455863" y="6348413"/>
          <p14:tracePt t="69641" x="2455863" y="6340475"/>
          <p14:tracePt t="69649" x="2455863" y="6330950"/>
          <p14:tracePt t="69657" x="2455863" y="6296025"/>
          <p14:tracePt t="69674" x="2455863" y="6205538"/>
          <p14:tracePt t="69690" x="2455863" y="5938838"/>
          <p14:tracePt t="69707" x="2490788" y="5705475"/>
          <p14:tracePt t="69724" x="2589213" y="5429250"/>
          <p14:tracePt t="69740" x="2776538" y="4965700"/>
          <p14:tracePt t="69757" x="2965450" y="4545013"/>
          <p14:tracePt t="69774" x="3071813" y="4152900"/>
          <p14:tracePt t="69790" x="3170238" y="3803650"/>
          <p14:tracePt t="69807" x="3251200" y="3554413"/>
          <p14:tracePt t="69825" x="3276600" y="3411538"/>
          <p14:tracePt t="69825" x="3303588" y="3348038"/>
          <p14:tracePt t="69841" x="3303588" y="3330575"/>
          <p14:tracePt t="69857" x="3303588" y="3295650"/>
          <p14:tracePt t="69961" x="3303588" y="3303588"/>
          <p14:tracePt t="69969" x="3303588" y="3313113"/>
          <p14:tracePt t="69985" x="3295650" y="3322638"/>
          <p14:tracePt t="69993" x="3286125" y="3330575"/>
          <p14:tracePt t="70008" x="3286125" y="3348038"/>
          <p14:tracePt t="70025" x="3276600" y="3367088"/>
          <p14:tracePt t="70042" x="3251200" y="3402013"/>
          <p14:tracePt t="70058" x="3251200" y="3419475"/>
          <p14:tracePt t="70076" x="3232150" y="3438525"/>
          <p14:tracePt t="70092" x="3232150" y="3446463"/>
          <p14:tracePt t="70113" x="3232150" y="3455988"/>
          <p14:tracePt t="70177" x="3232150" y="3465513"/>
          <p14:tracePt t="70185" x="3232150" y="3473450"/>
          <p14:tracePt t="70201" x="3232150" y="3490913"/>
          <p14:tracePt t="70210" x="3232150" y="3500438"/>
          <p14:tracePt t="70226" x="3232150" y="3517900"/>
          <p14:tracePt t="70242" x="3232150" y="3562350"/>
          <p14:tracePt t="70259" x="3232150" y="3581400"/>
          <p14:tracePt t="70277" x="3232150" y="3608388"/>
          <p14:tracePt t="70293" x="3241675" y="3616325"/>
          <p14:tracePt t="70309" x="3251200" y="3633788"/>
          <p14:tracePt t="70326" x="3259138" y="3652838"/>
          <p14:tracePt t="70342" x="3295650" y="3679825"/>
          <p14:tracePt t="70359" x="3330575" y="3705225"/>
          <p14:tracePt t="70376" x="3375025" y="3732213"/>
          <p14:tracePt t="70393" x="3429000" y="3768725"/>
          <p14:tracePt t="70410" x="3509963" y="3813175"/>
          <p14:tracePt t="70427" x="3554413" y="3848100"/>
          <p14:tracePt t="70443" x="3589338" y="3867150"/>
          <p14:tracePt t="70460" x="3625850" y="3884613"/>
          <p14:tracePt t="70477" x="3652838" y="3902075"/>
          <p14:tracePt t="70513" x="3660775" y="3911600"/>
          <p14:tracePt t="70529" x="3670300" y="3919538"/>
          <p14:tracePt t="70537" x="3670300" y="3929063"/>
          <p14:tracePt t="70561" x="3670300" y="3938588"/>
          <p14:tracePt t="70569" x="3670300" y="3946525"/>
          <p14:tracePt t="70578" x="3670300" y="3956050"/>
          <p14:tracePt t="70594" x="3660775" y="3990975"/>
          <p14:tracePt t="70610" x="3616325" y="4017963"/>
          <p14:tracePt t="70627" x="3571875" y="4054475"/>
          <p14:tracePt t="70644" x="3509963" y="4081463"/>
          <p14:tracePt t="70660" x="3438525" y="4089400"/>
          <p14:tracePt t="70677" x="3384550" y="4116388"/>
          <p14:tracePt t="70694" x="3330575" y="4125913"/>
          <p14:tracePt t="70711" x="3241675" y="4143375"/>
          <p14:tracePt t="70727" x="3062288" y="4143375"/>
          <p14:tracePt t="70744" x="2919413" y="4143375"/>
          <p14:tracePt t="70761" x="2759075" y="4143375"/>
          <p14:tracePt t="70762" x="2660650" y="4143375"/>
          <p14:tracePt t="70778" x="2500313" y="4116388"/>
          <p14:tracePt t="70795" x="2330450" y="4081463"/>
          <p14:tracePt t="70811" x="2187575" y="4037013"/>
          <p14:tracePt t="70828" x="2089150" y="4010025"/>
          <p14:tracePt t="70845" x="2054225" y="4000500"/>
          <p14:tracePt t="70861" x="2036763" y="3990975"/>
          <p14:tracePt t="70878" x="2017713" y="3983038"/>
          <p14:tracePt t="70895" x="1982788" y="3973513"/>
          <p14:tracePt t="70911" x="1911350" y="3946525"/>
          <p14:tracePt t="70928" x="1812925" y="3919538"/>
          <p14:tracePt t="70945" x="1724025" y="3884613"/>
          <p14:tracePt t="70946" x="1490663" y="3857625"/>
          <p14:tracePt t="70962" x="1393825" y="3822700"/>
          <p14:tracePt t="70978" x="1303338" y="3786188"/>
          <p14:tracePt t="70995" x="1204913" y="3732213"/>
          <p14:tracePt t="71012" x="1133475" y="3670300"/>
          <p14:tracePt t="71029" x="1054100" y="3608388"/>
          <p14:tracePt t="71046" x="946150" y="3517900"/>
          <p14:tracePt t="71062" x="866775" y="3482975"/>
          <p14:tracePt t="71079" x="768350" y="3429000"/>
          <p14:tracePt t="71096" x="714375" y="3419475"/>
          <p14:tracePt t="71112" x="696913" y="3411538"/>
          <p14:tracePt t="71130" x="687388" y="3394075"/>
          <p14:tracePt t="71146" x="669925" y="3375025"/>
          <p14:tracePt t="71162" x="652463" y="3357563"/>
          <p14:tracePt t="71179" x="625475" y="3330575"/>
          <p14:tracePt t="71196" x="615950" y="3322638"/>
          <p14:tracePt t="71218" x="615950" y="3313113"/>
          <p14:tracePt t="71250" x="615950" y="3303588"/>
          <p14:tracePt t="71258" x="615950" y="3295650"/>
          <p14:tracePt t="71274" x="633413" y="3295650"/>
          <p14:tracePt t="71282" x="660400" y="3295650"/>
          <p14:tracePt t="71296" x="687388" y="3295650"/>
          <p14:tracePt t="71313" x="776288" y="3286125"/>
          <p14:tracePt t="71314" x="812800" y="3286125"/>
          <p14:tracePt t="71339" x="1187450" y="3286125"/>
          <p14:tracePt t="71346" x="1285875" y="3286125"/>
          <p14:tracePt t="71363" x="1509713" y="3286125"/>
          <p14:tracePt t="71380" x="1776413" y="3286125"/>
          <p14:tracePt t="71397" x="2071688" y="3286125"/>
          <p14:tracePt t="71413" x="2384425" y="3322638"/>
          <p14:tracePt t="71430" x="2616200" y="3348038"/>
          <p14:tracePt t="71447" x="2776538" y="3384550"/>
          <p14:tracePt t="71464" x="2938463" y="3411538"/>
          <p14:tracePt t="71480" x="3098800" y="3429000"/>
          <p14:tracePt t="71497" x="3295650" y="3482975"/>
          <p14:tracePt t="71514" x="3554413" y="3562350"/>
          <p14:tracePt t="71530" x="3679825" y="3616325"/>
          <p14:tracePt t="71547" x="3768725" y="3652838"/>
          <p14:tracePt t="71564" x="3803650" y="3687763"/>
          <p14:tracePt t="71581" x="3822700" y="3705225"/>
          <p14:tracePt t="71597" x="3822700" y="3724275"/>
          <p14:tracePt t="71614" x="3830638" y="3751263"/>
          <p14:tracePt t="71631" x="3830638" y="3759200"/>
          <p14:tracePt t="71648" x="3830638" y="3786188"/>
          <p14:tracePt t="71664" x="3830638" y="3795713"/>
          <p14:tracePt t="71682" x="3830638" y="3803650"/>
          <p14:tracePt t="71698" x="3822700" y="3813175"/>
          <p14:tracePt t="71714" x="3786188" y="3813175"/>
          <p14:tracePt t="71731" x="3687763" y="3830638"/>
          <p14:tracePt t="71748" x="3598863" y="3867150"/>
          <p14:tracePt t="71765" x="3500438" y="3902075"/>
          <p14:tracePt t="71781" x="3322638" y="3929063"/>
          <p14:tracePt t="71798" x="3205163" y="3956050"/>
          <p14:tracePt t="71815" x="3081338" y="3965575"/>
          <p14:tracePt t="71832" x="2911475" y="3965575"/>
          <p14:tracePt t="71849" x="2633663" y="3965575"/>
          <p14:tracePt t="71865" x="2374900" y="3965575"/>
          <p14:tracePt t="71881" x="2152650" y="3965575"/>
          <p14:tracePt t="71882" x="2089150" y="3965575"/>
          <p14:tracePt t="71898" x="2017713" y="3965575"/>
          <p14:tracePt t="71915" x="1990725" y="3965575"/>
          <p14:tracePt t="71932" x="1982788" y="3965575"/>
          <p14:tracePt t="72034" x="1973263" y="3965575"/>
          <p14:tracePt t="72050" x="1982788" y="3965575"/>
          <p14:tracePt t="72058" x="1982788" y="3973513"/>
          <p14:tracePt t="72067" x="1990725" y="3983038"/>
          <p14:tracePt t="72098" x="2009775" y="3990975"/>
          <p14:tracePt t="72170" x="2017713" y="3990975"/>
          <p14:tracePt t="72194" x="2027238" y="3990975"/>
          <p14:tracePt t="72258" x="2036763" y="3990975"/>
          <p14:tracePt t="72274" x="2054225" y="3990975"/>
          <p14:tracePt t="72282" x="2062163" y="3990975"/>
          <p14:tracePt t="72290" x="2071688" y="3990975"/>
          <p14:tracePt t="72300" x="2081213" y="3990975"/>
          <p14:tracePt t="72317" x="2108200" y="3990975"/>
          <p14:tracePt t="72333" x="2125663" y="3990975"/>
          <p14:tracePt t="72351" x="2143125" y="3990975"/>
          <p14:tracePt t="72367" x="2170113" y="3990975"/>
          <p14:tracePt t="72384" x="2224088" y="3990975"/>
          <p14:tracePt t="72400" x="2286000" y="3990975"/>
          <p14:tracePt t="72417" x="2357438" y="4010025"/>
          <p14:tracePt t="72434" x="2428875" y="4037013"/>
          <p14:tracePt t="72451" x="2438400" y="4037013"/>
          <p14:tracePt t="72482" x="2446338" y="4037013"/>
          <p14:tracePt t="72522" x="2455863" y="4027488"/>
          <p14:tracePt t="72610" x="2473325" y="4027488"/>
          <p14:tracePt t="72618" x="2473325" y="4037013"/>
          <p14:tracePt t="72642" x="2473325" y="4044950"/>
          <p14:tracePt t="72650" x="2473325" y="4054475"/>
          <p14:tracePt t="73026" x="2473325" y="4062413"/>
          <p14:tracePt t="74179" x="2482850" y="4071938"/>
          <p14:tracePt t="74187" x="2509838" y="4071938"/>
          <p14:tracePt t="74195" x="2544763" y="4071938"/>
          <p14:tracePt t="74207" x="2589213" y="4071938"/>
          <p14:tracePt t="74224" x="2741613" y="4062413"/>
          <p14:tracePt t="74241" x="2874963" y="4017963"/>
          <p14:tracePt t="74257" x="3000375" y="3990975"/>
          <p14:tracePt t="74274" x="3108325" y="3956050"/>
          <p14:tracePt t="74275" x="3143250" y="3938588"/>
          <p14:tracePt t="74291" x="3187700" y="3919538"/>
          <p14:tracePt t="74308" x="3187700" y="3911600"/>
          <p14:tracePt t="74331" x="3197225" y="3911600"/>
          <p14:tracePt t="74379" x="3179763" y="3911600"/>
          <p14:tracePt t="74387" x="3089275" y="3929063"/>
          <p14:tracePt t="74395" x="2990850" y="3965575"/>
          <p14:tracePt t="74408" x="2867025" y="3973513"/>
          <p14:tracePt t="74425" x="2527300" y="4010025"/>
          <p14:tracePt t="74441" x="2197100" y="4062413"/>
          <p14:tracePt t="74458" x="1928813" y="4062413"/>
          <p14:tracePt t="74475" x="1714500" y="4062413"/>
          <p14:tracePt t="74491" x="1670050" y="4054475"/>
          <p14:tracePt t="74508" x="1660525" y="4054475"/>
          <p14:tracePt t="74525" x="1643063" y="4044950"/>
          <p14:tracePt t="74542" x="1643063" y="4017963"/>
          <p14:tracePt t="74559" x="1643063" y="4000500"/>
          <p14:tracePt t="74575" x="1660525" y="3983038"/>
          <p14:tracePt t="74592" x="1670050" y="3973513"/>
          <p14:tracePt t="74609" x="1697038" y="3973513"/>
          <p14:tracePt t="74626" x="1731963" y="3973513"/>
          <p14:tracePt t="74642" x="1768475" y="3983038"/>
          <p14:tracePt t="74643" x="1776413" y="3983038"/>
          <p14:tracePt t="74659" x="1795463" y="3983038"/>
          <p14:tracePt t="74676" x="1803400" y="3983038"/>
          <p14:tracePt t="74692" x="1812925" y="3983038"/>
          <p14:tracePt t="74723" x="1822450" y="4000500"/>
          <p14:tracePt t="74747" x="1822450" y="4010025"/>
          <p14:tracePt t="74755" x="1830388" y="4017963"/>
          <p14:tracePt t="74763" x="1839913" y="4027488"/>
          <p14:tracePt t="74787" x="1839913" y="4044950"/>
          <p14:tracePt t="74843" x="1839913" y="4054475"/>
          <p14:tracePt t="75003" x="1847850" y="4054475"/>
          <p14:tracePt t="77020" x="1857375" y="4054475"/>
          <p14:tracePt t="77052" x="1866900" y="4054475"/>
          <p14:tracePt t="77091" x="1874838" y="4054475"/>
          <p14:tracePt t="77099" x="1884363" y="4054475"/>
          <p14:tracePt t="77108" x="1901825" y="4054475"/>
          <p14:tracePt t="77119" x="1928813" y="4062413"/>
          <p14:tracePt t="77135" x="1955800" y="4071938"/>
          <p14:tracePt t="77152" x="1990725" y="4089400"/>
          <p14:tracePt t="77169" x="2027238" y="4089400"/>
          <p14:tracePt t="77185" x="2108200" y="4116388"/>
          <p14:tracePt t="77202" x="2197100" y="4133850"/>
          <p14:tracePt t="77219" x="2295525" y="4160838"/>
          <p14:tracePt t="77236" x="2419350" y="4170363"/>
          <p14:tracePt t="77252" x="2465388" y="4187825"/>
          <p14:tracePt t="77269" x="2500313" y="4197350"/>
          <p14:tracePt t="77286" x="2509838" y="4197350"/>
          <p14:tracePt t="77302" x="2527300" y="4205288"/>
          <p14:tracePt t="77320" x="2562225" y="4224338"/>
          <p14:tracePt t="77336" x="2571750" y="4224338"/>
          <p14:tracePt t="77353" x="2589213" y="4241800"/>
          <p14:tracePt t="77369" x="2598738" y="4241800"/>
          <p14:tracePt t="77386" x="2608263" y="4241800"/>
          <p14:tracePt t="77403" x="2625725" y="4259263"/>
          <p14:tracePt t="77420" x="2670175" y="4276725"/>
          <p14:tracePt t="77436" x="2705100" y="4276725"/>
          <p14:tracePt t="77453" x="2751138" y="4303713"/>
          <p14:tracePt t="77470" x="2759075" y="4303713"/>
          <p14:tracePt t="77486" x="2768600" y="4303713"/>
          <p14:tracePt t="77503" x="2776538" y="4313238"/>
          <p14:tracePt t="77540" x="2786063" y="4330700"/>
          <p14:tracePt t="77548" x="2795588" y="4340225"/>
          <p14:tracePt t="77556" x="2803525" y="4348163"/>
          <p14:tracePt t="77570" x="2813050" y="4357688"/>
          <p14:tracePt t="77587" x="2822575" y="4375150"/>
          <p14:tracePt t="77836" x="2803525" y="4367213"/>
          <p14:tracePt t="77844" x="2795588" y="4348163"/>
          <p14:tracePt t="77854" x="2776538" y="4330700"/>
          <p14:tracePt t="77871" x="2751138" y="4303713"/>
          <p14:tracePt t="77888" x="2724150" y="4276725"/>
          <p14:tracePt t="77905" x="2714625" y="4268788"/>
          <p14:tracePt t="77921" x="2697163" y="4251325"/>
          <p14:tracePt t="77938" x="2687638" y="4241800"/>
          <p14:tracePt t="77955" x="2679700" y="4224338"/>
          <p14:tracePt t="77972" x="2652713" y="4160838"/>
          <p14:tracePt t="77988" x="2633663" y="4125913"/>
          <p14:tracePt t="78005" x="2616200" y="4098925"/>
          <p14:tracePt t="78022" x="2608263" y="4089400"/>
          <p14:tracePt t="78040" x="2608263" y="4081463"/>
          <p14:tracePt t="78076" x="2589213" y="4071938"/>
          <p14:tracePt t="78084" x="2589213" y="4062413"/>
          <p14:tracePt t="78092" x="2589213" y="4054475"/>
          <p14:tracePt t="78105" x="2581275" y="4044950"/>
          <p14:tracePt t="78122" x="2581275" y="4037013"/>
          <p14:tracePt t="78139" x="2571750" y="4017963"/>
          <p14:tracePt t="78140" x="2562225" y="4017963"/>
          <p14:tracePt t="78252" x="2562225" y="4010025"/>
          <p14:tracePt t="78260" x="2562225" y="4000500"/>
          <p14:tracePt t="78684" x="2562225" y="4010025"/>
          <p14:tracePt t="78700" x="2562225" y="4027488"/>
          <p14:tracePt t="78708" x="2562225" y="4054475"/>
          <p14:tracePt t="79324" x="2581275" y="4062413"/>
          <p14:tracePt t="79340" x="2581275" y="4081463"/>
          <p14:tracePt t="79348" x="2581275" y="4133850"/>
          <p14:tracePt t="79360" x="2581275" y="4160838"/>
          <p14:tracePt t="79377" x="2581275" y="4205288"/>
          <p14:tracePt t="79394" x="2581275" y="4224338"/>
          <p14:tracePt t="79410" x="2581275" y="4241800"/>
          <p14:tracePt t="79436" x="2581275" y="4251325"/>
          <p14:tracePt t="79524" x="2581275" y="4259263"/>
          <p14:tracePt t="79532" x="2581275" y="4268788"/>
          <p14:tracePt t="79540" x="2581275" y="4286250"/>
          <p14:tracePt t="79548" x="2581275" y="4303713"/>
          <p14:tracePt t="79561" x="2581275" y="4330700"/>
          <p14:tracePt t="79578" x="2581275" y="4367213"/>
          <p14:tracePt t="79595" x="2598738" y="4384675"/>
          <p14:tracePt t="79611" x="2608263" y="4402138"/>
          <p14:tracePt t="79628" x="2625725" y="4402138"/>
          <p14:tracePt t="79645" x="2643188" y="4402138"/>
          <p14:tracePt t="79661" x="2660650" y="4375150"/>
          <p14:tracePt t="79678" x="2670175" y="4313238"/>
          <p14:tracePt t="79695" x="2670175" y="4241800"/>
          <p14:tracePt t="79712" x="2670175" y="4152900"/>
          <p14:tracePt t="79728" x="2670175" y="4062413"/>
          <p14:tracePt t="79745" x="2670175" y="4000500"/>
          <p14:tracePt t="79762" x="2660650" y="3929063"/>
          <p14:tracePt t="79779" x="2643188" y="3902075"/>
          <p14:tracePt t="79795" x="2616200" y="3867150"/>
          <p14:tracePt t="79812" x="2589213" y="3830638"/>
          <p14:tracePt t="79812" x="2571750" y="3803650"/>
          <p14:tracePt t="79830" x="2544763" y="3751263"/>
          <p14:tracePt t="79845" x="2544763" y="3732213"/>
          <p14:tracePt t="79862" x="2527300" y="3714750"/>
          <p14:tracePt t="79879" x="2527300" y="3697288"/>
          <p14:tracePt t="79956" x="2509838" y="3697288"/>
          <p14:tracePt t="79964" x="2509838" y="3741738"/>
          <p14:tracePt t="79972" x="2500313" y="3813175"/>
          <p14:tracePt t="79981" x="2500313" y="3902075"/>
          <p14:tracePt t="79996" x="2482850" y="4010025"/>
          <p14:tracePt t="80013" x="2482850" y="4384675"/>
          <p14:tracePt t="80030" x="2482850" y="4625975"/>
          <p14:tracePt t="80046" x="2482850" y="4830763"/>
          <p14:tracePt t="80063" x="2482850" y="5000625"/>
          <p14:tracePt t="80080" x="2482850" y="5099050"/>
          <p14:tracePt t="80097" x="2482850" y="5133975"/>
          <p14:tracePt t="80173" x="2482850" y="5143500"/>
          <p14:tracePt t="80228" x="2490788" y="5153025"/>
          <p14:tracePt t="80236" x="2509838" y="5160963"/>
          <p14:tracePt t="80247" x="2509838" y="5170488"/>
          <p14:tracePt t="80264" x="2536825" y="5214938"/>
          <p14:tracePt t="80280" x="2554288" y="5251450"/>
          <p14:tracePt t="80297" x="2562225" y="5276850"/>
          <p14:tracePt t="80314" x="2571750" y="5295900"/>
          <p14:tracePt t="80413" x="2571750" y="5276850"/>
          <p14:tracePt t="80420" x="2571750" y="5214938"/>
          <p14:tracePt t="80431" x="2571750" y="5116513"/>
          <p14:tracePt t="80448" x="2571750" y="4884738"/>
          <p14:tracePt t="80464" x="2670175" y="4633913"/>
          <p14:tracePt t="80481" x="2803525" y="4375150"/>
          <p14:tracePt t="80498" x="2973388" y="4133850"/>
          <p14:tracePt t="80515" x="3116263" y="3990975"/>
          <p14:tracePt t="80531" x="3232150" y="3929063"/>
          <p14:tracePt t="80548" x="3330575" y="3902075"/>
          <p14:tracePt t="80549" x="3375025" y="3902075"/>
          <p14:tracePt t="80565" x="3473450" y="3902075"/>
          <p14:tracePt t="80581" x="3589338" y="3965575"/>
          <p14:tracePt t="80599" x="3670300" y="4017963"/>
          <p14:tracePt t="80615" x="3705225" y="4037013"/>
          <p14:tracePt t="80632" x="3732213" y="4054475"/>
          <p14:tracePt t="80909" x="3724275" y="4054475"/>
          <p14:tracePt t="80917" x="3714750" y="4054475"/>
          <p14:tracePt t="80925" x="3705225" y="4054475"/>
          <p14:tracePt t="80933" x="3697288" y="4054475"/>
          <p14:tracePt t="80949" x="3670300" y="4054475"/>
          <p14:tracePt t="80966" x="3633788" y="4054475"/>
          <p14:tracePt t="80983" x="3581400" y="4054475"/>
          <p14:tracePt t="81000" x="3527425" y="4054475"/>
          <p14:tracePt t="81016" x="3490913" y="4054475"/>
          <p14:tracePt t="81033" x="3438525" y="4054475"/>
          <p14:tracePt t="81050" x="3375025" y="4054475"/>
          <p14:tracePt t="81067" x="3303588" y="4054475"/>
          <p14:tracePt t="81083" x="3241675" y="4054475"/>
          <p14:tracePt t="81100" x="3170238" y="4054475"/>
          <p14:tracePt t="81117" x="3089275" y="4054475"/>
          <p14:tracePt t="81134" x="3054350" y="4054475"/>
          <p14:tracePt t="81151" x="2990850" y="4054475"/>
          <p14:tracePt t="81167" x="2919413" y="4054475"/>
          <p14:tracePt t="81184" x="2830513" y="4054475"/>
          <p14:tracePt t="81200" x="2732088" y="4037013"/>
          <p14:tracePt t="81217" x="2697163" y="4037013"/>
          <p14:tracePt t="81234" x="2670175" y="4027488"/>
          <p14:tracePt t="81251" x="2643188" y="4027488"/>
          <p14:tracePt t="81268" x="2616200" y="4017963"/>
          <p14:tracePt t="81284" x="2554288" y="4017963"/>
          <p14:tracePt t="81301" x="2419350" y="3990975"/>
          <p14:tracePt t="81318" x="2214563" y="3956050"/>
          <p14:tracePt t="81335" x="2044700" y="3929063"/>
          <p14:tracePt t="81351" x="1830388" y="3902075"/>
          <p14:tracePt t="81368" x="1660525" y="3867150"/>
          <p14:tracePt t="81384" x="1482725" y="3830638"/>
          <p14:tracePt t="81401" x="1357313" y="3803650"/>
          <p14:tracePt t="81418" x="1268413" y="3776663"/>
          <p14:tracePt t="81435" x="1214438" y="3768725"/>
          <p14:tracePt t="81451" x="1196975" y="3751263"/>
          <p14:tracePt t="81469" x="1152525" y="3705225"/>
          <p14:tracePt t="81469" x="1133475" y="3660775"/>
          <p14:tracePt t="81485" x="1116013" y="3581400"/>
          <p14:tracePt t="81502" x="1062038" y="3500438"/>
          <p14:tracePt t="81519" x="982663" y="3402013"/>
          <p14:tracePt t="81535" x="911225" y="3295650"/>
          <p14:tracePt t="81552" x="857250" y="3232150"/>
          <p14:tracePt t="81569" x="830263" y="3197225"/>
          <p14:tracePt t="81585" x="830263" y="3170238"/>
          <p14:tracePt t="81602" x="830263" y="3152775"/>
          <p14:tracePt t="81619" x="830263" y="3125788"/>
          <p14:tracePt t="81635" x="830263" y="3108325"/>
          <p14:tracePt t="81653" x="847725" y="3071813"/>
          <p14:tracePt t="81653" x="874713" y="3062288"/>
          <p14:tracePt t="81669" x="938213" y="3036888"/>
          <p14:tracePt t="81686" x="1027113" y="3000375"/>
          <p14:tracePt t="81702" x="1116013" y="2965450"/>
          <p14:tracePt t="81720" x="1295400" y="2928938"/>
          <p14:tracePt t="81736" x="1455738" y="2919413"/>
          <p14:tracePt t="81753" x="1652588" y="2884488"/>
          <p14:tracePt t="81770" x="1866900" y="2857500"/>
          <p14:tracePt t="81786" x="2098675" y="2840038"/>
          <p14:tracePt t="81803" x="2295525" y="2830513"/>
          <p14:tracePt t="81820" x="2455863" y="2795588"/>
          <p14:tracePt t="81836" x="2581275" y="2776538"/>
          <p14:tracePt t="81853" x="2732088" y="2768600"/>
          <p14:tracePt t="81870" x="2830513" y="2768600"/>
          <p14:tracePt t="81886" x="2919413" y="2768600"/>
          <p14:tracePt t="81903" x="3036888" y="2768600"/>
          <p14:tracePt t="81920" x="3205163" y="2768600"/>
          <p14:tracePt t="81937" x="3340100" y="2768600"/>
          <p14:tracePt t="81953" x="3473450" y="2768600"/>
          <p14:tracePt t="81970" x="3544888" y="2768600"/>
          <p14:tracePt t="81987" x="3589338" y="2768600"/>
          <p14:tracePt t="82029" x="3598863" y="2768600"/>
          <p14:tracePt t="82037" x="3608388" y="2768600"/>
          <p14:tracePt t="82045" x="3625850" y="2776538"/>
          <p14:tracePt t="82054" x="3643313" y="2803525"/>
          <p14:tracePt t="82071" x="3687763" y="2857500"/>
          <p14:tracePt t="82087" x="3751263" y="2946400"/>
          <p14:tracePt t="82104" x="3795713" y="3036888"/>
          <p14:tracePt t="82121" x="3830638" y="3133725"/>
          <p14:tracePt t="82137" x="3857625" y="3232150"/>
          <p14:tracePt t="82154" x="3894138" y="3357563"/>
          <p14:tracePt t="82171" x="3894138" y="3402013"/>
          <p14:tracePt t="82188" x="3894138" y="3429000"/>
          <p14:tracePt t="82204" x="3894138" y="3455988"/>
          <p14:tracePt t="82221" x="3894138" y="3473450"/>
          <p14:tracePt t="82237" x="3884613" y="3490913"/>
          <p14:tracePt t="82254" x="3840163" y="3517900"/>
          <p14:tracePt t="82271" x="3759200" y="3527425"/>
          <p14:tracePt t="82288" x="3598863" y="3536950"/>
          <p14:tracePt t="82305" x="3446463" y="3562350"/>
          <p14:tracePt t="82322" x="3241675" y="3562350"/>
          <p14:tracePt t="82339" x="2990850" y="3562350"/>
          <p14:tracePt t="82355" x="2697163" y="3536950"/>
          <p14:tracePt t="82372" x="2374900" y="3482975"/>
          <p14:tracePt t="82389" x="1822450" y="3411538"/>
          <p14:tracePt t="82406" x="1446213" y="3348038"/>
          <p14:tracePt t="82422" x="1071563" y="3295650"/>
          <p14:tracePt t="82439" x="785813" y="3241675"/>
          <p14:tracePt t="82455" x="608013" y="3205163"/>
          <p14:tracePt t="82472" x="500063" y="3160713"/>
          <p14:tracePt t="82489" x="482600" y="3160713"/>
          <p14:tracePt t="82505" x="473075" y="3152775"/>
          <p14:tracePt t="82557" x="473075" y="3143250"/>
          <p14:tracePt t="82565" x="473075" y="3125788"/>
          <p14:tracePt t="82573" x="473075" y="3108325"/>
          <p14:tracePt t="82590" x="509588" y="3054350"/>
          <p14:tracePt t="82606" x="561975" y="3009900"/>
          <p14:tracePt t="82623" x="633413" y="2965450"/>
          <p14:tracePt t="82640" x="731838" y="2911475"/>
          <p14:tracePt t="82656" x="982663" y="2847975"/>
          <p14:tracePt t="82673" x="1214438" y="2759075"/>
          <p14:tracePt t="82690" x="1482725" y="2732088"/>
          <p14:tracePt t="82707" x="1803400" y="2697163"/>
          <p14:tracePt t="82723" x="2125663" y="2697163"/>
          <p14:tracePt t="82739" x="2455863" y="2697163"/>
          <p14:tracePt t="82756" x="2732088" y="2697163"/>
          <p14:tracePt t="82773" x="2982913" y="2697163"/>
          <p14:tracePt t="82773" x="3098800" y="2697163"/>
          <p14:tracePt t="82790" x="3303588" y="2697163"/>
          <p14:tracePt t="82807" x="3500438" y="2697163"/>
          <p14:tracePt t="82824" x="3679825" y="2697163"/>
          <p14:tracePt t="82840" x="3848100" y="2697163"/>
          <p14:tracePt t="82857" x="4027488" y="2714625"/>
          <p14:tracePt t="82873" x="4197350" y="2741613"/>
          <p14:tracePt t="82890" x="4348163" y="2751138"/>
          <p14:tracePt t="82907" x="4465638" y="2795588"/>
          <p14:tracePt t="82924" x="4537075" y="2822575"/>
          <p14:tracePt t="82940" x="4562475" y="2830513"/>
          <p14:tracePt t="82957" x="4581525" y="2857500"/>
          <p14:tracePt t="82974" x="4589463" y="2874963"/>
          <p14:tracePt t="82991" x="4589463" y="2919413"/>
          <p14:tracePt t="83007" x="4589463" y="2982913"/>
          <p14:tracePt t="83024" x="4581525" y="3098800"/>
          <p14:tracePt t="83041" x="4510088" y="3205163"/>
          <p14:tracePt t="83057" x="4438650" y="3303588"/>
          <p14:tracePt t="83074" x="4340225" y="3411538"/>
          <p14:tracePt t="83091" x="4170363" y="3517900"/>
          <p14:tracePt t="83108" x="4017963" y="3589338"/>
          <p14:tracePt t="83124" x="3813175" y="3652838"/>
          <p14:tracePt t="83142" x="3482975" y="3697288"/>
          <p14:tracePt t="83158" x="3224213" y="3724275"/>
          <p14:tracePt t="83175" x="2965450" y="3732213"/>
          <p14:tracePt t="83191" x="2643188" y="3732213"/>
          <p14:tracePt t="83208" x="2205038" y="3697288"/>
          <p14:tracePt t="83225" x="1830388" y="3643313"/>
          <p14:tracePt t="83242" x="1419225" y="3562350"/>
          <p14:tracePt t="83258" x="1160463" y="3482975"/>
          <p14:tracePt t="83275" x="1027113" y="3419475"/>
          <p14:tracePt t="83292" x="919163" y="3330575"/>
          <p14:tracePt t="83309" x="874713" y="3295650"/>
          <p14:tracePt t="83326" x="830263" y="3224213"/>
          <p14:tracePt t="83342" x="822325" y="3205163"/>
          <p14:tracePt t="83359" x="822325" y="3179763"/>
          <p14:tracePt t="83375" x="822325" y="3160713"/>
          <p14:tracePt t="83392" x="822325" y="3152775"/>
          <p14:tracePt t="83409" x="822325" y="3143250"/>
          <p14:tracePt t="83426" x="830263" y="3108325"/>
          <p14:tracePt t="83442" x="893763" y="3081338"/>
          <p14:tracePt t="83459" x="1044575" y="3054350"/>
          <p14:tracePt t="83476" x="1285875" y="3054350"/>
          <p14:tracePt t="83493" x="1731963" y="3054350"/>
          <p14:tracePt t="83510" x="2581275" y="3062288"/>
          <p14:tracePt t="83526" x="2919413" y="3125788"/>
          <p14:tracePt t="83543" x="3170238" y="3170238"/>
          <p14:tracePt t="83560" x="3394075" y="3197225"/>
          <p14:tracePt t="83576" x="3536950" y="3214688"/>
          <p14:tracePt t="83593" x="3625850" y="3224213"/>
          <p14:tracePt t="83610" x="3643313" y="3241675"/>
          <p14:tracePt t="83678" x="3643313" y="3259138"/>
          <p14:tracePt t="83686" x="3616325" y="3276600"/>
          <p14:tracePt t="83694" x="3608388" y="3286125"/>
          <p14:tracePt t="83710" x="3517900" y="3330575"/>
          <p14:tracePt t="83727" x="3411538" y="3411538"/>
          <p14:tracePt t="83744" x="2965450" y="3509963"/>
          <p14:tracePt t="83760" x="2571750" y="3598863"/>
          <p14:tracePt t="83777" x="2197100" y="3660775"/>
          <p14:tracePt t="83794" x="1973263" y="3679825"/>
          <p14:tracePt t="83810" x="1803400" y="3679825"/>
          <p14:tracePt t="83827" x="1714500" y="3670300"/>
          <p14:tracePt t="83844" x="1660525" y="3643313"/>
          <p14:tracePt t="83861" x="1625600" y="3625850"/>
          <p14:tracePt t="83877" x="1581150" y="3581400"/>
          <p14:tracePt t="83878" x="1562100" y="3562350"/>
          <p14:tracePt t="83894" x="1536700" y="3536950"/>
          <p14:tracePt t="83911" x="1517650" y="3490913"/>
          <p14:tracePt t="83927" x="1517650" y="3438525"/>
          <p14:tracePt t="83944" x="1616075" y="3357563"/>
          <p14:tracePt t="83961" x="1812925" y="3295650"/>
          <p14:tracePt t="83978" x="2133600" y="3241675"/>
          <p14:tracePt t="83994" x="2544763" y="3214688"/>
          <p14:tracePt t="84011" x="2919413" y="3214688"/>
          <p14:tracePt t="84028" x="3197225" y="3214688"/>
          <p14:tracePt t="84045" x="3340100" y="3232150"/>
          <p14:tracePt t="84061" x="3384550" y="3259138"/>
          <p14:tracePt t="84078" x="3402013" y="3286125"/>
          <p14:tracePt t="84095" x="3411538" y="3303588"/>
          <p14:tracePt t="84112" x="3411538" y="3340100"/>
          <p14:tracePt t="84128" x="3411538" y="3357563"/>
          <p14:tracePt t="84145" x="3411538" y="3384550"/>
          <p14:tracePt t="84162" x="3411538" y="3419475"/>
          <p14:tracePt t="84179" x="3394075" y="3446463"/>
          <p14:tracePt t="84195" x="3357563" y="3473450"/>
          <p14:tracePt t="84212" x="3340100" y="3490913"/>
          <p14:tracePt t="84229" x="3340100" y="3500438"/>
          <p14:tracePt t="84246" x="3330575" y="3500438"/>
          <p14:tracePt t="84263" x="3330575" y="3509963"/>
          <p14:tracePt t="84286" x="3322638" y="3517900"/>
          <p14:tracePt t="84302" x="3313113" y="3527425"/>
          <p14:tracePt t="84318" x="3303588" y="3536950"/>
          <p14:tracePt t="84330" x="3295650" y="3544888"/>
          <p14:tracePt t="84346" x="3276600" y="3562350"/>
          <p14:tracePt t="84366" x="3268663" y="3562350"/>
          <p14:tracePt t="84380" x="3259138" y="3571875"/>
          <p14:tracePt t="84396" x="3251200" y="3571875"/>
          <p14:tracePt t="84413" x="3241675" y="3571875"/>
          <p14:tracePt t="84430" x="3224213" y="3571875"/>
          <p14:tracePt t="84446" x="3214688" y="3571875"/>
          <p14:tracePt t="84463" x="3187700" y="3571875"/>
          <p14:tracePt t="84480" x="3179763" y="3571875"/>
          <p14:tracePt t="84496" x="3170238" y="3571875"/>
          <p14:tracePt t="84513" x="3160713" y="3571875"/>
          <p14:tracePt t="84566" x="3152775" y="3571875"/>
          <p14:tracePt t="84662" x="3143250" y="3571875"/>
          <p14:tracePt t="84686" x="3125788" y="3571875"/>
          <p14:tracePt t="84838" x="3125788" y="3581400"/>
          <p14:tracePt t="84846" x="3133725" y="3581400"/>
          <p14:tracePt t="84862" x="3152775" y="3589338"/>
          <p14:tracePt t="84886" x="3179763" y="3608388"/>
          <p14:tracePt t="84894" x="3179763" y="3625850"/>
          <p14:tracePt t="84902" x="3187700" y="3643313"/>
          <p14:tracePt t="84915" x="3205163" y="3670300"/>
          <p14:tracePt t="84931" x="3232150" y="3714750"/>
          <p14:tracePt t="84948" x="3251200" y="3768725"/>
          <p14:tracePt t="84965" x="3259138" y="3813175"/>
          <p14:tracePt t="84982" x="3276600" y="3840163"/>
          <p14:tracePt t="84982" x="3276600" y="3848100"/>
          <p14:tracePt t="85118" x="3276600" y="3857625"/>
          <p14:tracePt t="85134" x="3268663" y="3875088"/>
          <p14:tracePt t="85142" x="3259138" y="3875088"/>
          <p14:tracePt t="85150" x="3259138" y="3884613"/>
          <p14:tracePt t="85166" x="3241675" y="3894138"/>
          <p14:tracePt t="85183" x="3241675" y="3902075"/>
          <p14:tracePt t="85199" x="3224213" y="3929063"/>
          <p14:tracePt t="85216" x="3224213" y="3938588"/>
          <p14:tracePt t="85232" x="3224213" y="3956050"/>
          <p14:tracePt t="85249" x="3214688" y="3965575"/>
          <p14:tracePt t="85266" x="3197225" y="3983038"/>
          <p14:tracePt t="85283" x="3170238" y="4010025"/>
          <p14:tracePt t="85300" x="3160713" y="4037013"/>
          <p14:tracePt t="85316" x="3152775" y="4062413"/>
          <p14:tracePt t="85333" x="3133725" y="4081463"/>
          <p14:tracePt t="85350" x="3116263" y="4098925"/>
          <p14:tracePt t="85350" x="3116263" y="4108450"/>
          <p14:tracePt t="85366" x="3108325" y="4125913"/>
          <p14:tracePt t="85383" x="3098800" y="4143375"/>
          <p14:tracePt t="85400" x="3089275" y="4152900"/>
          <p14:tracePt t="85416" x="3071813" y="4170363"/>
          <p14:tracePt t="85433" x="3054350" y="4187825"/>
          <p14:tracePt t="85450" x="3036888" y="4197350"/>
          <p14:tracePt t="85467" x="3027363" y="4197350"/>
          <p14:tracePt t="85502" x="3017838" y="4205288"/>
          <p14:tracePt t="85574" x="3009900" y="4224338"/>
          <p14:tracePt t="85582" x="3009900" y="4241800"/>
          <p14:tracePt t="85590" x="3000375" y="4251325"/>
          <p14:tracePt t="85601" x="3000375" y="4259263"/>
          <p14:tracePt t="85617" x="3000375" y="4286250"/>
          <p14:tracePt t="85634" x="2990850" y="4295775"/>
          <p14:tracePt t="85651" x="2982913" y="4322763"/>
          <p14:tracePt t="85667" x="2973388" y="4357688"/>
          <p14:tracePt t="85684" x="2965450" y="4375150"/>
          <p14:tracePt t="85701" x="2955925" y="4402138"/>
          <p14:tracePt t="85718" x="2946400" y="4438650"/>
          <p14:tracePt t="85719" x="2938463" y="4473575"/>
          <p14:tracePt t="85735" x="2928938" y="4518025"/>
          <p14:tracePt t="85751" x="2928938" y="4554538"/>
          <p14:tracePt t="85768" x="2911475" y="4598988"/>
          <p14:tracePt t="85785" x="2901950" y="4633913"/>
          <p14:tracePt t="85802" x="2901950" y="4660900"/>
          <p14:tracePt t="85818" x="2901950" y="4697413"/>
          <p14:tracePt t="85835" x="2901950" y="4759325"/>
          <p14:tracePt t="85851" x="2901950" y="4840288"/>
          <p14:tracePt t="85868" x="2901950" y="4929188"/>
          <p14:tracePt t="85885" x="2901950" y="5010150"/>
          <p14:tracePt t="85902" x="2901950" y="5126038"/>
          <p14:tracePt t="85902" x="2901950" y="5170488"/>
          <p14:tracePt t="85919" x="2901950" y="5259388"/>
          <p14:tracePt t="85935" x="2911475" y="5367338"/>
          <p14:tracePt t="85952" x="2911475" y="5500688"/>
          <p14:tracePt t="85969" x="2928938" y="5643563"/>
          <p14:tracePt t="85985" x="2928938" y="5776913"/>
          <p14:tracePt t="86002" x="2928938" y="5902325"/>
          <p14:tracePt t="86019" x="2928938" y="5965825"/>
          <p14:tracePt t="86035" x="2928938" y="6018213"/>
          <p14:tracePt t="86052" x="2928938" y="6037263"/>
          <p14:tracePt t="86070" x="2928938" y="6045200"/>
          <p14:tracePt t="86126" x="2938463" y="6045200"/>
          <p14:tracePt t="86142" x="2946400" y="6027738"/>
          <p14:tracePt t="86150" x="2973388" y="5946775"/>
          <p14:tracePt t="86158" x="2982913" y="5857875"/>
          <p14:tracePt t="86170" x="2990850" y="5751513"/>
          <p14:tracePt t="86186" x="2990850" y="5510213"/>
          <p14:tracePt t="86203" x="2990850" y="5276850"/>
          <p14:tracePt t="86220" x="2990850" y="5045075"/>
          <p14:tracePt t="86236" x="2990850" y="4902200"/>
          <p14:tracePt t="86253" x="2990850" y="4867275"/>
          <p14:tracePt t="86287" x="2990850" y="4911725"/>
          <p14:tracePt t="86294" x="2982913" y="5018088"/>
          <p14:tracePt t="86303" x="2982913" y="5143500"/>
          <p14:tracePt t="86339" x="2982913" y="5589588"/>
          <p14:tracePt t="86353" x="2973388" y="5724525"/>
          <p14:tracePt t="86370" x="2946400" y="5830888"/>
          <p14:tracePt t="86387" x="2928938" y="5875338"/>
          <p14:tracePt t="86404" x="2911475" y="5894388"/>
          <p14:tracePt t="86446" x="2911475" y="5902325"/>
          <p14:tracePt t="86455" x="2894013" y="5902325"/>
          <p14:tracePt t="86462" x="2894013" y="5867400"/>
          <p14:tracePt t="86471" x="2894013" y="5830888"/>
          <p14:tracePt t="86487" x="2894013" y="5795963"/>
          <p14:tracePt t="86511" x="2911475" y="5795963"/>
          <p14:tracePt t="86521" x="2990850" y="5867400"/>
          <p14:tracePt t="86537" x="3179763" y="6180138"/>
          <p14:tracePt t="86554" x="3268663" y="6384925"/>
          <p14:tracePt t="86572" x="3330575" y="6562725"/>
          <p14:tracePt t="86588" x="3375025" y="6653213"/>
          <p14:tracePt t="86604" x="3402013" y="6680200"/>
          <p14:tracePt t="86622" x="3411538" y="6688138"/>
          <p14:tracePt t="86678" x="3402013" y="6661150"/>
          <p14:tracePt t="86687" x="3384550" y="6626225"/>
          <p14:tracePt t="86695" x="3384550" y="6608763"/>
          <p14:tracePt t="86711" x="3384550" y="6599238"/>
          <p14:tracePt t="86722" x="3384550" y="6589713"/>
          <p14:tracePt t="86738" x="3384550" y="6572250"/>
          <p14:tracePt t="86755" x="3375025" y="6554788"/>
          <p14:tracePt t="86772" x="3367088" y="6518275"/>
          <p14:tracePt t="86788" x="3348038" y="6473825"/>
          <p14:tracePt t="86805" x="3322638" y="6438900"/>
          <p14:tracePt t="86822" x="3322638" y="6419850"/>
          <p14:tracePt t="86951" x="3313113" y="6419850"/>
          <p14:tracePt t="86975" x="3303588" y="6419850"/>
          <p14:tracePt t="86991" x="3303588" y="6411913"/>
          <p14:tracePt t="87023" x="3303588" y="6402388"/>
          <p14:tracePt t="87039" x="3303588" y="6394450"/>
          <p14:tracePt t="87047" x="3295650" y="6384925"/>
          <p14:tracePt t="87063" x="3295650" y="6375400"/>
          <p14:tracePt t="87079" x="3295650" y="6367463"/>
          <p14:tracePt t="87089" x="3286125" y="6367463"/>
          <p14:tracePt t="87111" x="3286125" y="6357938"/>
          <p14:tracePt t="87191" x="3276600" y="6357938"/>
          <p14:tracePt t="87271" x="3276600" y="6340475"/>
          <p14:tracePt t="87279" x="3286125" y="6303963"/>
          <p14:tracePt t="87291" x="3322638" y="6259513"/>
          <p14:tracePt t="87307" x="3402013" y="6180138"/>
          <p14:tracePt t="87324" x="3517900" y="6108700"/>
          <p14:tracePt t="87342" x="3589338" y="6054725"/>
          <p14:tracePt t="87358" x="3633788" y="6027738"/>
          <p14:tracePt t="87374" x="3670300" y="5956300"/>
          <p14:tracePt t="87375" x="3697288" y="5911850"/>
          <p14:tracePt t="87391" x="3732213" y="5822950"/>
          <p14:tracePt t="87407" x="3776663" y="5653088"/>
          <p14:tracePt t="87424" x="3803650" y="5527675"/>
          <p14:tracePt t="87441" x="3840163" y="5419725"/>
          <p14:tracePt t="87458" x="3867150" y="5313363"/>
          <p14:tracePt t="87474" x="3875088" y="5232400"/>
          <p14:tracePt t="87491" x="3875088" y="5170488"/>
          <p14:tracePt t="87508" x="3875088" y="5108575"/>
          <p14:tracePt t="87524" x="3867150" y="5054600"/>
          <p14:tracePt t="87541" x="3840163" y="5010150"/>
          <p14:tracePt t="87558" x="3786188" y="4956175"/>
          <p14:tracePt t="87575" x="3652838" y="4848225"/>
          <p14:tracePt t="87591" x="3500438" y="4768850"/>
          <p14:tracePt t="87608" x="3375025" y="4732338"/>
          <p14:tracePt t="87625" x="3232150" y="4652963"/>
          <p14:tracePt t="87642" x="3071813" y="4589463"/>
          <p14:tracePt t="87658" x="2911475" y="4483100"/>
          <p14:tracePt t="87675" x="2751138" y="4411663"/>
          <p14:tracePt t="87692" x="2544763" y="4330700"/>
          <p14:tracePt t="87708" x="2312988" y="4268788"/>
          <p14:tracePt t="87725" x="2098675" y="4205288"/>
          <p14:tracePt t="87742" x="1946275" y="4179888"/>
          <p14:tracePt t="87759" x="1795463" y="4160838"/>
          <p14:tracePt t="87775" x="1633538" y="4160838"/>
          <p14:tracePt t="87792" x="1465263" y="4160838"/>
          <p14:tracePt t="87809" x="1322388" y="4160838"/>
          <p14:tracePt t="87826" x="1214438" y="4160838"/>
          <p14:tracePt t="87843" x="1152525" y="4160838"/>
          <p14:tracePt t="87859" x="1116013" y="4170363"/>
          <p14:tracePt t="87876" x="1108075" y="4170363"/>
          <p14:tracePt t="88183" x="1098550" y="4179888"/>
          <p14:tracePt t="88239" x="1089025" y="4179888"/>
          <p14:tracePt t="88311" x="1089025" y="4187825"/>
          <p14:tracePt t="88328" x="1081088" y="4187825"/>
          <p14:tracePt t="88895" x="1089025" y="4187825"/>
          <p14:tracePt t="88903" x="1125538" y="4187825"/>
          <p14:tracePt t="88913" x="1179513" y="4197350"/>
          <p14:tracePt t="88930" x="1276350" y="4251325"/>
          <p14:tracePt t="88946" x="1374775" y="4286250"/>
          <p14:tracePt t="88963" x="1714500" y="4340225"/>
          <p14:tracePt t="88981" x="1857375" y="4367213"/>
          <p14:tracePt t="88997" x="1955800" y="4384675"/>
          <p14:tracePt t="89013" x="2062163" y="4394200"/>
          <p14:tracePt t="89030" x="2160588" y="4394200"/>
          <p14:tracePt t="89047" x="2259013" y="4394200"/>
          <p14:tracePt t="89048" x="2295525" y="4394200"/>
          <p14:tracePt t="89064" x="2401888" y="4394200"/>
          <p14:tracePt t="89081" x="2544763" y="4394200"/>
          <p14:tracePt t="89097" x="2643188" y="4394200"/>
          <p14:tracePt t="89114" x="2732088" y="4394200"/>
          <p14:tracePt t="89131" x="2830513" y="4394200"/>
          <p14:tracePt t="89147" x="2919413" y="4411663"/>
          <p14:tracePt t="89164" x="3000375" y="4411663"/>
          <p14:tracePt t="89181" x="3071813" y="4411663"/>
          <p14:tracePt t="89198" x="3197225" y="4411663"/>
          <p14:tracePt t="89214" x="3340100" y="4411663"/>
          <p14:tracePt t="89232" x="3465513" y="4411663"/>
          <p14:tracePt t="89232" x="3509963" y="4411663"/>
          <p14:tracePt t="89248" x="3589338" y="4411663"/>
          <p14:tracePt t="89264" x="3652838" y="4411663"/>
          <p14:tracePt t="89282" x="3697288" y="4411663"/>
          <p14:tracePt t="89298" x="3751263" y="4411663"/>
          <p14:tracePt t="89315" x="3786188" y="4411663"/>
          <p14:tracePt t="89332" x="3803650" y="4411663"/>
          <p14:tracePt t="89439" x="3776663" y="4411663"/>
          <p14:tracePt t="89447" x="3741738" y="4411663"/>
          <p14:tracePt t="89455" x="3705225" y="4411663"/>
          <p14:tracePt t="89465" x="3670300" y="4411663"/>
          <p14:tracePt t="89482" x="3581400" y="4411663"/>
          <p14:tracePt t="89498" x="3375025" y="4394200"/>
          <p14:tracePt t="89515" x="3214688" y="4375150"/>
          <p14:tracePt t="89533" x="2990850" y="4340225"/>
          <p14:tracePt t="89549" x="2687638" y="4322763"/>
          <p14:tracePt t="89566" x="2366963" y="4322763"/>
          <p14:tracePt t="89583" x="2017713" y="4322763"/>
          <p14:tracePt t="89599" x="1758950" y="4322763"/>
          <p14:tracePt t="89600" x="1660525" y="4322763"/>
          <p14:tracePt t="89616" x="1562100" y="4322763"/>
          <p14:tracePt t="89633" x="1527175" y="4322763"/>
          <p14:tracePt t="89656" x="1517650" y="4322763"/>
          <p14:tracePt t="89727" x="1509713" y="4340225"/>
          <p14:tracePt t="89735" x="1527175" y="4384675"/>
          <p14:tracePt t="89744" x="1527175" y="4411663"/>
          <p14:tracePt t="89752" x="1527175" y="4429125"/>
          <p14:tracePt t="89766" x="1544638" y="4473575"/>
          <p14:tracePt t="89783" x="1554163" y="4537075"/>
          <p14:tracePt t="89784" x="1554163" y="4589463"/>
          <p14:tracePt t="89800" x="1554163" y="4633913"/>
          <p14:tracePt t="89816" x="1554163" y="4670425"/>
          <p14:tracePt t="89834" x="1536700" y="4732338"/>
          <p14:tracePt t="89850" x="1527175" y="4803775"/>
          <p14:tracePt t="89867" x="1527175" y="4894263"/>
          <p14:tracePt t="89883" x="1527175" y="5170488"/>
          <p14:tracePt t="89900" x="1527175" y="5295900"/>
          <p14:tracePt t="89917" x="1544638" y="5384800"/>
          <p14:tracePt t="89934" x="1554163" y="5438775"/>
          <p14:tracePt t="89951" x="1554163" y="5491163"/>
          <p14:tracePt t="89967" x="1562100" y="5545138"/>
          <p14:tracePt t="89968" x="1562100" y="5554663"/>
          <p14:tracePt t="89984" x="1562100" y="5572125"/>
          <p14:tracePt t="90000" x="1562100" y="5589588"/>
          <p14:tracePt t="90024" x="1562100" y="5599113"/>
          <p14:tracePt t="90512" x="1571625" y="5608638"/>
          <p14:tracePt t="90520" x="1581150" y="5608638"/>
          <p14:tracePt t="90528" x="1608138" y="5599113"/>
          <p14:tracePt t="90536" x="1652588" y="5562600"/>
          <p14:tracePt t="90553" x="1758950" y="5473700"/>
          <p14:tracePt t="90569" x="2143125" y="5295900"/>
          <p14:tracePt t="90586" x="2393950" y="5170488"/>
          <p14:tracePt t="90603" x="2625725" y="5081588"/>
          <p14:tracePt t="90620" x="2813050" y="5000625"/>
          <p14:tracePt t="90636" x="2946400" y="4946650"/>
          <p14:tracePt t="90653" x="3009900" y="4902200"/>
          <p14:tracePt t="90670" x="3062288" y="4867275"/>
          <p14:tracePt t="90686" x="3133725" y="4759325"/>
          <p14:tracePt t="90703" x="3224213" y="4643438"/>
          <p14:tracePt t="90704" x="3251200" y="4589463"/>
          <p14:tracePt t="90720" x="3303588" y="4456113"/>
          <p14:tracePt t="90737" x="3348038" y="4357688"/>
          <p14:tracePt t="90753" x="3384550" y="4268788"/>
          <p14:tracePt t="90770" x="3429000" y="4179888"/>
          <p14:tracePt t="90787" x="3438525" y="4125913"/>
          <p14:tracePt t="90804" x="3438525" y="4108450"/>
          <p14:tracePt t="90820" x="3446463" y="4089400"/>
          <p14:tracePt t="90840" x="3446463" y="4081463"/>
          <p14:tracePt t="90872" x="3446463" y="4062413"/>
          <p14:tracePt t="90896" x="3465513" y="4044950"/>
          <p14:tracePt t="90912" x="3465513" y="4027488"/>
          <p14:tracePt t="90952" x="3465513" y="4017963"/>
          <p14:tracePt t="90960" x="3465513" y="4010025"/>
          <p14:tracePt t="90972" x="3465513" y="4000500"/>
          <p14:tracePt t="90988" x="3465513" y="3973513"/>
          <p14:tracePt t="91004" x="3465513" y="3946525"/>
          <p14:tracePt t="91021" x="3465513" y="3938588"/>
          <p14:tracePt t="91038" x="3465513" y="3929063"/>
          <p14:tracePt t="91088" x="3465513" y="3919538"/>
          <p14:tracePt t="91112" x="3455988" y="3919538"/>
          <p14:tracePt t="91120" x="3446463" y="3919538"/>
          <p14:tracePt t="91128" x="3429000" y="3919538"/>
          <p14:tracePt t="91138" x="3411538" y="3929063"/>
          <p14:tracePt t="91155" x="3367088" y="3956050"/>
          <p14:tracePt t="91172" x="3322638" y="3973513"/>
          <p14:tracePt t="91188" x="3276600" y="3973513"/>
          <p14:tracePt t="91205" x="3197225" y="3973513"/>
          <p14:tracePt t="91222" x="3000375" y="3973513"/>
          <p14:tracePt t="91239" x="2830513" y="3965575"/>
          <p14:tracePt t="91255" x="2660650" y="3938588"/>
          <p14:tracePt t="91273" x="2401888" y="3902075"/>
          <p14:tracePt t="91289" x="2276475" y="3902075"/>
          <p14:tracePt t="91306" x="2197100" y="3902075"/>
          <p14:tracePt t="91323" x="2160588" y="3902075"/>
          <p14:tracePt t="91339" x="2116138" y="3902075"/>
          <p14:tracePt t="91356" x="2054225" y="3902075"/>
          <p14:tracePt t="91373" x="1965325" y="3884613"/>
          <p14:tracePt t="91389" x="1697038" y="3830638"/>
          <p14:tracePt t="91406" x="1527175" y="3776663"/>
          <p14:tracePt t="91423" x="1384300" y="3732213"/>
          <p14:tracePt t="91439" x="1303338" y="3670300"/>
          <p14:tracePt t="91456" x="1241425" y="3608388"/>
          <p14:tracePt t="91473" x="1223963" y="3581400"/>
          <p14:tracePt t="91490" x="1223963" y="3527425"/>
          <p14:tracePt t="91507" x="1223963" y="3446463"/>
          <p14:tracePt t="91523" x="1223963" y="3330575"/>
          <p14:tracePt t="91539" x="1231900" y="3232150"/>
          <p14:tracePt t="91556" x="1268413" y="3125788"/>
          <p14:tracePt t="91573" x="1312863" y="3044825"/>
          <p14:tracePt t="91590" x="1374775" y="2946400"/>
          <p14:tracePt t="91607" x="1473200" y="2857500"/>
          <p14:tracePt t="91623" x="1598613" y="2768600"/>
          <p14:tracePt t="91640" x="1893888" y="2670175"/>
          <p14:tracePt t="91657" x="2224088" y="2633663"/>
          <p14:tracePt t="91674" x="2652713" y="2633663"/>
          <p14:tracePt t="91690" x="2894013" y="2633663"/>
          <p14:tracePt t="91707" x="2990850" y="2687638"/>
          <p14:tracePt t="91724" x="3000375" y="2714625"/>
          <p14:tracePt t="91740" x="3000375" y="2751138"/>
          <p14:tracePt t="91757" x="3000375" y="2813050"/>
          <p14:tracePt t="91774" x="2965450" y="2830513"/>
          <p14:tracePt t="91791" x="2911475" y="2857500"/>
          <p14:tracePt t="91807" x="2867025" y="2874963"/>
          <p14:tracePt t="91824" x="2768600" y="2884488"/>
          <p14:tracePt t="91841" x="2724150" y="2884488"/>
          <p14:tracePt t="91896" x="2759075" y="2901950"/>
          <p14:tracePt t="91904" x="2822575" y="2911475"/>
          <p14:tracePt t="91912" x="2884488" y="2911475"/>
          <p14:tracePt t="91925" x="2973388" y="2938463"/>
          <p14:tracePt t="91941" x="3116263" y="2982913"/>
          <p14:tracePt t="91958" x="3187700" y="3017838"/>
          <p14:tracePt t="91975" x="3205163" y="3054350"/>
          <p14:tracePt t="91992" x="3214688" y="3125788"/>
          <p14:tracePt t="92009" x="3214688" y="3170238"/>
          <p14:tracePt t="92025" x="3214688" y="317976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C:\Users\M.Edalati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85112" cy="59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79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450" x="3224213" y="3179763"/>
          <p14:tracePt t="1458" x="3241675" y="3179763"/>
          <p14:tracePt t="1466" x="3322638" y="3179763"/>
          <p14:tracePt t="1477" x="3429000" y="3179763"/>
          <p14:tracePt t="1494" x="3732213" y="3160713"/>
          <p14:tracePt t="1511" x="4133850" y="3160713"/>
          <p14:tracePt t="1527" x="4500563" y="3125788"/>
          <p14:tracePt t="1544" x="4660900" y="3027363"/>
          <p14:tracePt t="1561" x="4687888" y="2955925"/>
          <p14:tracePt t="1578" x="4687888" y="2928938"/>
          <p14:tracePt t="1746" x="4697413" y="2928938"/>
          <p14:tracePt t="1754" x="4714875" y="2928938"/>
          <p14:tracePt t="1762" x="4759325" y="2928938"/>
          <p14:tracePt t="1779" x="4768850" y="2928938"/>
          <p14:tracePt t="1802" x="4776788" y="2928938"/>
          <p14:tracePt t="1834" x="4786313" y="2928938"/>
          <p14:tracePt t="1842" x="4813300" y="2928938"/>
          <p14:tracePt t="1850" x="4840288" y="2928938"/>
          <p14:tracePt t="1862" x="4875213" y="2928938"/>
          <p14:tracePt t="1879" x="4956175" y="2928938"/>
          <p14:tracePt t="1896" x="5045075" y="2928938"/>
          <p14:tracePt t="1912" x="5133975" y="2928938"/>
          <p14:tracePt t="1929" x="5214938" y="2928938"/>
          <p14:tracePt t="1946" x="5224463" y="2928938"/>
          <p14:tracePt t="1994" x="5205413" y="2928938"/>
          <p14:tracePt t="2002" x="5153025" y="2928938"/>
          <p14:tracePt t="2013" x="5081588" y="2919413"/>
          <p14:tracePt t="2029" x="4938713" y="2847975"/>
          <p14:tracePt t="2046" x="4759325" y="2786063"/>
          <p14:tracePt t="2063" x="4527550" y="2741613"/>
          <p14:tracePt t="2080" x="4276725" y="2724150"/>
          <p14:tracePt t="2097" x="4017963" y="2679700"/>
          <p14:tracePt t="2113" x="3786188" y="2589213"/>
          <p14:tracePt t="2130" x="3500438" y="2438400"/>
          <p14:tracePt t="2146" x="3340100" y="2312988"/>
          <p14:tracePt t="2163" x="3197225" y="2241550"/>
          <p14:tracePt t="2180" x="3133725" y="2214563"/>
          <p14:tracePt t="2197" x="3108325" y="2205038"/>
          <p14:tracePt t="2213" x="3081338" y="2197100"/>
          <p14:tracePt t="2230" x="3044825" y="2197100"/>
          <p14:tracePt t="2247" x="3017838" y="2197100"/>
          <p14:tracePt t="2264" x="2982913" y="2197100"/>
          <p14:tracePt t="2281" x="2911475" y="2197100"/>
          <p14:tracePt t="2297" x="2822575" y="2160588"/>
          <p14:tracePt t="2314" x="2544763" y="2089150"/>
          <p14:tracePt t="2331" x="2455863" y="2036763"/>
          <p14:tracePt t="2347" x="2384425" y="2017713"/>
          <p14:tracePt t="2363" x="2357438" y="2009775"/>
          <p14:tracePt t="2381" x="2330450" y="1990725"/>
          <p14:tracePt t="2397" x="2303463" y="1973263"/>
          <p14:tracePt t="2414" x="2259013" y="1973263"/>
          <p14:tracePt t="2431" x="2205038" y="1973263"/>
          <p14:tracePt t="2448" x="2152650" y="1973263"/>
          <p14:tracePt t="2465" x="2108200" y="2036763"/>
          <p14:tracePt t="2482" x="2027238" y="2098675"/>
          <p14:tracePt t="2500" x="1874838" y="2205038"/>
          <p14:tracePt t="2517" x="1776413" y="2286000"/>
          <p14:tracePt t="2532" x="1608138" y="2374900"/>
          <p14:tracePt t="2549" x="1509713" y="2446338"/>
          <p14:tracePt t="2579" x="1446213" y="2509838"/>
          <p14:tracePt t="2586" x="1446213" y="2517775"/>
          <p14:tracePt t="2598" x="1446213" y="2544763"/>
          <p14:tracePt t="2615" x="1473200" y="2643188"/>
          <p14:tracePt t="2632" x="1527175" y="2741613"/>
          <p14:tracePt t="2648" x="1608138" y="2857500"/>
          <p14:tracePt t="2665" x="1679575" y="3044825"/>
          <p14:tracePt t="2682" x="1731963" y="3241675"/>
          <p14:tracePt t="2682" x="1758950" y="3367088"/>
          <p14:tracePt t="2699" x="1847850" y="3571875"/>
          <p14:tracePt t="2715" x="1965325" y="3776663"/>
          <p14:tracePt t="2732" x="2062163" y="3929063"/>
          <p14:tracePt t="2749" x="2143125" y="4054475"/>
          <p14:tracePt t="2766" x="2170113" y="4089400"/>
          <p14:tracePt t="2782" x="2197100" y="4116388"/>
          <p14:tracePt t="2799" x="2214563" y="4116388"/>
          <p14:tracePt t="2816" x="2232025" y="4125913"/>
          <p14:tracePt t="2832" x="2259013" y="4125913"/>
          <p14:tracePt t="2849" x="2303463" y="4125913"/>
          <p14:tracePt t="2866" x="2366963" y="4116388"/>
          <p14:tracePt t="2867" x="2374900" y="4108450"/>
          <p14:tracePt t="2883" x="2428875" y="4081463"/>
          <p14:tracePt t="2900" x="2482850" y="4044950"/>
          <p14:tracePt t="2916" x="2536825" y="4027488"/>
          <p14:tracePt t="2933" x="2589213" y="4000500"/>
          <p14:tracePt t="2949" x="2643188" y="3956050"/>
          <p14:tracePt t="2966" x="2714625" y="3902075"/>
          <p14:tracePt t="2983" x="2813050" y="3822700"/>
          <p14:tracePt t="3000" x="3017838" y="3705225"/>
          <p14:tracePt t="3016" x="3160713" y="3589338"/>
          <p14:tracePt t="3033" x="3313113" y="3473450"/>
          <p14:tracePt t="3050" x="3419475" y="3348038"/>
          <p14:tracePt t="3067" x="3500438" y="3187700"/>
          <p14:tracePt t="3083" x="3500438" y="3062288"/>
          <p14:tracePt t="3100" x="3482975" y="2982913"/>
          <p14:tracePt t="3117" x="3411538" y="2894013"/>
          <p14:tracePt t="3134" x="3348038" y="2751138"/>
          <p14:tracePt t="3151" x="3259138" y="2608263"/>
          <p14:tracePt t="3167" x="3170238" y="2482850"/>
          <p14:tracePt t="3183" x="3098800" y="2347913"/>
          <p14:tracePt t="3200" x="3009900" y="2232025"/>
          <p14:tracePt t="3217" x="2928938" y="2116138"/>
          <p14:tracePt t="3234" x="2857500" y="2027238"/>
          <p14:tracePt t="3251" x="2768600" y="1928813"/>
          <p14:tracePt t="3267" x="2679700" y="1830388"/>
          <p14:tracePt t="3284" x="2589213" y="1751013"/>
          <p14:tracePt t="3301" x="2384425" y="1660525"/>
          <p14:tracePt t="3318" x="2214563" y="1616075"/>
          <p14:tracePt t="3335" x="2054225" y="1589088"/>
          <p14:tracePt t="3351" x="1884363" y="1589088"/>
          <p14:tracePt t="3368" x="1776413" y="1589088"/>
          <p14:tracePt t="3384" x="1731963" y="1616075"/>
          <p14:tracePt t="3388" x="1724025" y="1625600"/>
          <p14:tracePt t="3401" x="1724025" y="1652588"/>
          <p14:tracePt t="3418" x="1724025" y="1724025"/>
          <p14:tracePt t="3421" x="1724025" y="1741488"/>
          <p14:tracePt t="3437" x="1724025" y="1758950"/>
          <p14:tracePt t="3453" x="1724025" y="1776413"/>
          <p14:tracePt t="3476" x="1724025" y="1785938"/>
          <p14:tracePt t="4293" x="1724025" y="1795463"/>
          <p14:tracePt t="4324" x="1724025" y="1803400"/>
          <p14:tracePt t="4540" x="1724025" y="1822450"/>
          <p14:tracePt t="4549" x="1741488" y="1839913"/>
          <p14:tracePt t="4559" x="1795463" y="1857375"/>
          <p14:tracePt t="4573" x="1965325" y="1884363"/>
          <p14:tracePt t="4590" x="2197100" y="1946275"/>
          <p14:tracePt t="4606" x="2544763" y="2017713"/>
          <p14:tracePt t="4622" x="3036888" y="2143125"/>
          <p14:tracePt t="4640" x="3527425" y="2276475"/>
          <p14:tracePt t="4656" x="3867150" y="2384425"/>
          <p14:tracePt t="4673" x="4062413" y="2446338"/>
          <p14:tracePt t="4690" x="4108450" y="2465388"/>
          <p14:tracePt t="4706" x="4125913" y="2473325"/>
          <p14:tracePt t="4723" x="4133850" y="2490788"/>
          <p14:tracePt t="4739" x="4205288" y="2527300"/>
          <p14:tracePt t="4756" x="4286250" y="2571750"/>
          <p14:tracePt t="4773" x="4375150" y="2616200"/>
          <p14:tracePt t="4790" x="4438650" y="2625725"/>
          <p14:tracePt t="4807" x="4473575" y="2633663"/>
          <p14:tracePt t="4824" x="4554538" y="2705100"/>
          <p14:tracePt t="4840" x="4679950" y="2768600"/>
          <p14:tracePt t="4856" x="4776788" y="2813050"/>
          <p14:tracePt t="4873" x="4822825" y="2840038"/>
          <p14:tracePt t="4907" x="4786313" y="2840038"/>
          <p14:tracePt t="4915" x="4697413" y="2840038"/>
          <p14:tracePt t="4924" x="4616450" y="2840038"/>
          <p14:tracePt t="4940" x="4402138" y="2830513"/>
          <p14:tracePt t="4957" x="4232275" y="2803525"/>
          <p14:tracePt t="4974" x="4133850" y="2786063"/>
          <p14:tracePt t="4991" x="4089400" y="2786063"/>
          <p14:tracePt t="5067" x="4108450" y="2786063"/>
          <p14:tracePt t="5075" x="4116388" y="2786063"/>
          <p14:tracePt t="5091" x="4133850" y="2786063"/>
          <p14:tracePt t="5107" x="4143375" y="2786063"/>
          <p14:tracePt t="5115" x="4152900" y="2776538"/>
          <p14:tracePt t="5124" x="4170363" y="2776538"/>
          <p14:tracePt t="5141" x="4224338" y="2741613"/>
          <p14:tracePt t="5158" x="4446588" y="2714625"/>
          <p14:tracePt t="5175" x="4724400" y="2679700"/>
          <p14:tracePt t="5191" x="4965700" y="2652713"/>
          <p14:tracePt t="5208" x="5187950" y="2598738"/>
          <p14:tracePt t="5225" x="5384800" y="2571750"/>
          <p14:tracePt t="5242" x="5599113" y="2536825"/>
          <p14:tracePt t="5259" x="5759450" y="2490788"/>
          <p14:tracePt t="5259" x="5822950" y="2473325"/>
          <p14:tracePt t="5275" x="5973763" y="2428875"/>
          <p14:tracePt t="5292" x="6108700" y="2366963"/>
          <p14:tracePt t="5309" x="6269038" y="2330450"/>
          <p14:tracePt t="5326" x="6411913" y="2303463"/>
          <p14:tracePt t="5342" x="6562725" y="2286000"/>
          <p14:tracePt t="5359" x="6680200" y="2286000"/>
          <p14:tracePt t="5375" x="6831013" y="2286000"/>
          <p14:tracePt t="5392" x="6938963" y="2286000"/>
          <p14:tracePt t="5409" x="7037388" y="2303463"/>
          <p14:tracePt t="5426" x="7045325" y="2303463"/>
          <p14:tracePt t="5442" x="7054850" y="2303463"/>
          <p14:tracePt t="5483" x="7062788" y="2312988"/>
          <p14:tracePt t="5499" x="7062788" y="2330450"/>
          <p14:tracePt t="5507" x="7027863" y="2339975"/>
          <p14:tracePt t="5515" x="6973888" y="2347913"/>
          <p14:tracePt t="5526" x="6919913" y="2374900"/>
          <p14:tracePt t="5543" x="6804025" y="2401888"/>
          <p14:tracePt t="5559" x="6680200" y="2446338"/>
          <p14:tracePt t="5576" x="6527800" y="2482850"/>
          <p14:tracePt t="5593" x="6296025" y="2517775"/>
          <p14:tracePt t="5610" x="5875338" y="2581275"/>
          <p14:tracePt t="5626" x="5303838" y="2670175"/>
          <p14:tracePt t="5643" x="4456113" y="2759075"/>
          <p14:tracePt t="5660" x="4010025" y="2759075"/>
          <p14:tracePt t="5677" x="3724275" y="2759075"/>
          <p14:tracePt t="5693" x="3562350" y="2759075"/>
          <p14:tracePt t="5710" x="3527425" y="2759075"/>
          <p14:tracePt t="5747" x="3562350" y="2759075"/>
          <p14:tracePt t="5755" x="3679825" y="2768600"/>
          <p14:tracePt t="5763" x="3830638" y="2786063"/>
          <p14:tracePt t="5777" x="4010025" y="2786063"/>
          <p14:tracePt t="5794" x="4384675" y="2803525"/>
          <p14:tracePt t="5811" x="4633913" y="2803525"/>
          <p14:tracePt t="5827" x="4732338" y="2803525"/>
          <p14:tracePt t="5828" x="4759325" y="2803525"/>
          <p14:tracePt t="5844" x="4776788" y="2803525"/>
          <p14:tracePt t="5861" x="4813300" y="2803525"/>
          <p14:tracePt t="5877" x="5054600" y="2822575"/>
          <p14:tracePt t="5894" x="5500688" y="2884488"/>
          <p14:tracePt t="5911" x="6054725" y="2884488"/>
          <p14:tracePt t="5927" x="6599238" y="2884488"/>
          <p14:tracePt t="5944" x="7010400" y="2911475"/>
          <p14:tracePt t="5961" x="7205663" y="2911475"/>
          <p14:tracePt t="5978" x="7251700" y="2911475"/>
          <p14:tracePt t="6035" x="7251700" y="2894013"/>
          <p14:tracePt t="6043" x="7232650" y="2894013"/>
          <p14:tracePt t="6051" x="7197725" y="2884488"/>
          <p14:tracePt t="6061" x="7161213" y="2874963"/>
          <p14:tracePt t="6078" x="7062788" y="2847975"/>
          <p14:tracePt t="6095" x="6938963" y="2840038"/>
          <p14:tracePt t="6111" x="6724650" y="2840038"/>
          <p14:tracePt t="6128" x="6500813" y="2840038"/>
          <p14:tracePt t="6145" x="6286500" y="2847975"/>
          <p14:tracePt t="6162" x="6018213" y="2884488"/>
          <p14:tracePt t="6179" x="5518150" y="2955925"/>
          <p14:tracePt t="6195" x="4562475" y="3089275"/>
          <p14:tracePt t="6212" x="4187825" y="3089275"/>
          <p14:tracePt t="6229" x="4000500" y="3089275"/>
          <p14:tracePt t="6246" x="3929063" y="3089275"/>
          <p14:tracePt t="6262" x="3911600" y="3089275"/>
          <p14:tracePt t="6299" x="3902075" y="3089275"/>
          <p14:tracePt t="6332" x="3929063" y="3089275"/>
          <p14:tracePt t="6339" x="4000500" y="3089275"/>
          <p14:tracePt t="6347" x="4108450" y="3089275"/>
          <p14:tracePt t="6362" x="4276725" y="3089275"/>
          <p14:tracePt t="6379" x="4867275" y="3089275"/>
          <p14:tracePt t="6396" x="5813425" y="3089275"/>
          <p14:tracePt t="6413" x="6286500" y="3089275"/>
          <p14:tracePt t="6429" x="6599238" y="3062288"/>
          <p14:tracePt t="6446" x="6786563" y="3036888"/>
          <p14:tracePt t="6463" x="6858000" y="2990850"/>
          <p14:tracePt t="6479" x="6867525" y="2973388"/>
          <p14:tracePt t="6496" x="6875463" y="2973388"/>
          <p14:tracePt t="6513" x="6875463" y="2965450"/>
          <p14:tracePt t="6529" x="6875463" y="2955925"/>
          <p14:tracePt t="6546" x="6823075" y="2938463"/>
          <p14:tracePt t="6563" x="6751638" y="2938463"/>
          <p14:tracePt t="6564" x="6715125" y="2938463"/>
          <p14:tracePt t="6581" x="6626225" y="2938463"/>
          <p14:tracePt t="6597" x="6554788" y="2938463"/>
          <p14:tracePt t="6613" x="6518275" y="2938463"/>
          <p14:tracePt t="6631" x="6483350" y="2938463"/>
          <p14:tracePt t="6647" x="6411913" y="2938463"/>
          <p14:tracePt t="6664" x="6099175" y="2973388"/>
          <p14:tracePt t="6680" x="5894388" y="2973388"/>
          <p14:tracePt t="6697" x="5715000" y="2973388"/>
          <p14:tracePt t="6714" x="5653088" y="2990850"/>
          <p14:tracePt t="6731" x="5643563" y="2990850"/>
          <p14:tracePt t="6747" x="5634038" y="2990850"/>
          <p14:tracePt t="6748" x="5634038" y="3000375"/>
          <p14:tracePt t="6828" x="5634038" y="2990850"/>
          <p14:tracePt t="6836" x="5634038" y="2973388"/>
          <p14:tracePt t="6852" x="5634038" y="2955925"/>
          <p14:tracePt t="6860" x="5634038" y="2938463"/>
          <p14:tracePt t="6868" x="5634038" y="2919413"/>
          <p14:tracePt t="6881" x="5634038" y="2911475"/>
          <p14:tracePt t="6898" x="5643563" y="2894013"/>
          <p14:tracePt t="6915" x="5661025" y="2874963"/>
          <p14:tracePt t="6931" x="5670550" y="2867025"/>
          <p14:tracePt t="6948" x="5688013" y="2867025"/>
          <p14:tracePt t="6972" x="5705475" y="2867025"/>
          <p14:tracePt t="6981" x="5715000" y="2867025"/>
          <p14:tracePt t="6998" x="5759450" y="2867025"/>
          <p14:tracePt t="7015" x="5795963" y="2884488"/>
          <p14:tracePt t="7032" x="5848350" y="2894013"/>
          <p14:tracePt t="7048" x="5875338" y="2911475"/>
          <p14:tracePt t="7065" x="5929313" y="2919413"/>
          <p14:tracePt t="7082" x="5973763" y="2928938"/>
          <p14:tracePt t="7099" x="6037263" y="2928938"/>
          <p14:tracePt t="7115" x="6126163" y="2946400"/>
          <p14:tracePt t="7116" x="6180138" y="2946400"/>
          <p14:tracePt t="7132" x="6232525" y="2946400"/>
          <p14:tracePt t="7149" x="6259513" y="2946400"/>
          <p14:tracePt t="7165" x="6276975" y="2946400"/>
          <p14:tracePt t="7260" x="6286500" y="2955925"/>
          <p14:tracePt t="7284" x="6286500" y="2965450"/>
          <p14:tracePt t="7388" x="6286500" y="2973388"/>
          <p14:tracePt t="7420" x="6286500" y="2982913"/>
          <p14:tracePt t="7452" x="6286500" y="2990850"/>
          <p14:tracePt t="7460" x="6286500" y="3000375"/>
          <p14:tracePt t="7468" x="6276975" y="3000375"/>
          <p14:tracePt t="7484" x="6259513" y="3000375"/>
          <p14:tracePt t="7516" x="6251575" y="3000375"/>
          <p14:tracePt t="7524" x="6242050" y="3000375"/>
          <p14:tracePt t="7548" x="6232525" y="2990850"/>
          <p14:tracePt t="7852" x="6269038" y="2990850"/>
          <p14:tracePt t="7860" x="6367463" y="2955925"/>
          <p14:tracePt t="7868" x="6491288" y="2928938"/>
          <p14:tracePt t="7885" x="6813550" y="2884488"/>
          <p14:tracePt t="7902" x="7224713" y="2857500"/>
          <p14:tracePt t="7918" x="7562850" y="2857500"/>
          <p14:tracePt t="7935" x="7777163" y="2847975"/>
          <p14:tracePt t="7952" x="7848600" y="2830513"/>
          <p14:tracePt t="7969" x="7858125" y="2822575"/>
          <p14:tracePt t="7985" x="7858125" y="2813050"/>
          <p14:tracePt t="8002" x="7840663" y="2776538"/>
          <p14:tracePt t="8019" x="7751763" y="2732088"/>
          <p14:tracePt t="8035" x="7634288" y="2679700"/>
          <p14:tracePt t="8036" x="7581900" y="2670175"/>
          <p14:tracePt t="8053" x="7491413" y="2652713"/>
          <p14:tracePt t="8069" x="7412038" y="2625725"/>
          <p14:tracePt t="8086" x="7367588" y="2608263"/>
          <p14:tracePt t="8102" x="7331075" y="2598738"/>
          <p14:tracePt t="8119" x="7304088" y="2581275"/>
          <p14:tracePt t="8136" x="7296150" y="2581275"/>
          <p14:tracePt t="8153" x="7232650" y="2554288"/>
          <p14:tracePt t="8169" x="7143750" y="2527300"/>
          <p14:tracePt t="8186" x="6965950" y="2482850"/>
          <p14:tracePt t="8203" x="6831013" y="2428875"/>
          <p14:tracePt t="8219" x="6680200" y="2347913"/>
          <p14:tracePt t="8237" x="6411913" y="2160588"/>
          <p14:tracePt t="8253" x="6197600" y="1982788"/>
          <p14:tracePt t="8270" x="5822950" y="1812925"/>
          <p14:tracePt t="8287" x="5322888" y="1633538"/>
          <p14:tracePt t="8304" x="4822825" y="1500188"/>
          <p14:tracePt t="8320" x="4384675" y="1393825"/>
          <p14:tracePt t="8337" x="4098925" y="1357313"/>
          <p14:tracePt t="8353" x="3813175" y="1330325"/>
          <p14:tracePt t="8369" x="3509963" y="1295400"/>
          <p14:tracePt t="8387" x="3224213" y="1295400"/>
          <p14:tracePt t="8404" x="2982913" y="1295400"/>
          <p14:tracePt t="8420" x="2741613" y="1295400"/>
          <p14:tracePt t="8437" x="2438400" y="1295400"/>
          <p14:tracePt t="8454" x="2241550" y="1295400"/>
          <p14:tracePt t="8470" x="2071688" y="1295400"/>
          <p14:tracePt t="8488" x="1982788" y="1312863"/>
          <p14:tracePt t="8504" x="1911350" y="1374775"/>
          <p14:tracePt t="8521" x="1857375" y="1455738"/>
          <p14:tracePt t="8537" x="1785938" y="1741488"/>
          <p14:tracePt t="8554" x="1741488" y="2036763"/>
          <p14:tracePt t="8558" x="1741488" y="2152650"/>
          <p14:tracePt t="8571" x="1741488" y="2276475"/>
          <p14:tracePt t="8588" x="1776413" y="2482850"/>
          <p14:tracePt t="8605" x="1866900" y="2705100"/>
          <p14:tracePt t="8621" x="1919288" y="2822575"/>
          <p14:tracePt t="8638" x="1973263" y="2928938"/>
          <p14:tracePt t="8654" x="2054225" y="3062288"/>
          <p14:tracePt t="8671" x="2214563" y="3251200"/>
          <p14:tracePt t="8688" x="2490788" y="3500438"/>
          <p14:tracePt t="8705" x="2822575" y="3741738"/>
          <p14:tracePt t="8721" x="3036888" y="3867150"/>
          <p14:tracePt t="8738" x="3197225" y="3938588"/>
          <p14:tracePt t="8755" x="3348038" y="3983038"/>
          <p14:tracePt t="8772" x="3473450" y="3990975"/>
          <p14:tracePt t="8773" x="3554413" y="3990975"/>
          <p14:tracePt t="8789" x="3786188" y="3990975"/>
          <p14:tracePt t="8805" x="4205288" y="3990975"/>
          <p14:tracePt t="8822" x="4956175" y="3990975"/>
          <p14:tracePt t="8839" x="5697538" y="3990975"/>
          <p14:tracePt t="8855" x="6429375" y="3938588"/>
          <p14:tracePt t="8872" x="7116763" y="3786188"/>
          <p14:tracePt t="8889" x="7634288" y="3633788"/>
          <p14:tracePt t="8905" x="8188325" y="3465513"/>
          <p14:tracePt t="8922" x="8705850" y="3322638"/>
          <p14:tracePt t="9106" x="8966200" y="1428750"/>
          <p14:tracePt t="9123" x="8170863" y="1044575"/>
          <p14:tracePt t="9140" x="6705600" y="608013"/>
          <p14:tracePt t="9157" x="5857875" y="411163"/>
          <p14:tracePt t="9173" x="5108575" y="312738"/>
          <p14:tracePt t="9190" x="4510088" y="295275"/>
          <p14:tracePt t="9207" x="3983038" y="295275"/>
          <p14:tracePt t="9223" x="3411538" y="303213"/>
          <p14:tracePt t="9240" x="2867025" y="357188"/>
          <p14:tracePt t="9257" x="2259013" y="490538"/>
          <p14:tracePt t="9274" x="1893888" y="581025"/>
          <p14:tracePt t="9291" x="1687513" y="669925"/>
          <p14:tracePt t="9307" x="1589088" y="741363"/>
          <p14:tracePt t="9311" x="1571625" y="795338"/>
          <p14:tracePt t="9324" x="1562100" y="830263"/>
          <p14:tracePt t="9340" x="1562100" y="928688"/>
          <p14:tracePt t="9343" x="1562100" y="990600"/>
          <p14:tracePt t="9359" x="1562100" y="1143000"/>
          <p14:tracePt t="9374" x="1562100" y="1295400"/>
          <p14:tracePt t="9391" x="1562100" y="1500188"/>
          <p14:tracePt t="9407" x="1536700" y="1751013"/>
          <p14:tracePt t="9424" x="1482725" y="1982788"/>
          <p14:tracePt t="9440" x="1455738" y="2232025"/>
          <p14:tracePt t="9458" x="1419225" y="2428875"/>
          <p14:tracePt t="9461" x="1419225" y="2527300"/>
          <p14:tracePt t="9474" x="1419225" y="2598738"/>
          <p14:tracePt t="9491" x="1419225" y="2741613"/>
          <p14:tracePt t="9508" x="1465263" y="2840038"/>
          <p14:tracePt t="9525" x="1544638" y="2919413"/>
          <p14:tracePt t="9541" x="1608138" y="2946400"/>
          <p14:tracePt t="9558" x="1687513" y="2990850"/>
          <p14:tracePt t="9575" x="1785938" y="3036888"/>
          <p14:tracePt t="9592" x="2017713" y="3133725"/>
          <p14:tracePt t="9608" x="2187575" y="3214688"/>
          <p14:tracePt t="9625" x="2384425" y="3276600"/>
          <p14:tracePt t="9642" x="2608263" y="3330575"/>
          <p14:tracePt t="9658" x="2840038" y="3375025"/>
          <p14:tracePt t="9675" x="3143250" y="3429000"/>
          <p14:tracePt t="9692" x="3517900" y="3429000"/>
          <p14:tracePt t="9709" x="4276725" y="3446463"/>
          <p14:tracePt t="9725" x="4822825" y="3446463"/>
          <p14:tracePt t="9742" x="5348288" y="3446463"/>
          <p14:tracePt t="9759" x="5768975" y="3446463"/>
          <p14:tracePt t="9775" x="6126163" y="3446463"/>
          <p14:tracePt t="9792" x="6402388" y="3446463"/>
          <p14:tracePt t="9809" x="6724650" y="3446463"/>
          <p14:tracePt t="9826" x="6991350" y="3446463"/>
          <p14:tracePt t="9842" x="7251700" y="3438525"/>
          <p14:tracePt t="9859" x="7500938" y="3367088"/>
          <p14:tracePt t="9876" x="7680325" y="3295650"/>
          <p14:tracePt t="9877" x="7751763" y="3259138"/>
          <p14:tracePt t="9893" x="7848600" y="3170238"/>
          <p14:tracePt t="9909" x="7902575" y="3116263"/>
          <p14:tracePt t="9926" x="7947025" y="3017838"/>
          <p14:tracePt t="9943" x="7966075" y="2982913"/>
          <p14:tracePt t="9959" x="7966075" y="2928938"/>
          <p14:tracePt t="9976" x="7966075" y="2867025"/>
          <p14:tracePt t="9993" x="7966075" y="2813050"/>
          <p14:tracePt t="10010" x="7956550" y="2759075"/>
          <p14:tracePt t="10026" x="7929563" y="2714625"/>
          <p14:tracePt t="10043" x="7894638" y="2679700"/>
          <p14:tracePt t="10060" x="7858125" y="2660650"/>
          <p14:tracePt t="10077" x="7813675" y="2633663"/>
          <p14:tracePt t="10093" x="7786688" y="2616200"/>
          <p14:tracePt t="10110" x="7769225" y="2608263"/>
          <p14:tracePt t="10127" x="7759700" y="2598738"/>
          <p14:tracePt t="10325" x="7759700" y="2608263"/>
          <p14:tracePt t="10333" x="7751763" y="2616200"/>
          <p14:tracePt t="10344" x="7742238" y="2616200"/>
          <p14:tracePt t="10361" x="7732713" y="2616200"/>
          <p14:tracePt t="10378" x="7724775" y="2625725"/>
          <p14:tracePt t="10395" x="7715250" y="2625725"/>
          <p14:tracePt t="10421" x="7705725" y="2625725"/>
          <p14:tracePt t="10429" x="7697788" y="2625725"/>
          <p14:tracePt t="10445" x="7688263" y="2625725"/>
          <p14:tracePt t="10469" x="7680325" y="2625725"/>
          <p14:tracePt t="10485" x="7670800" y="2625725"/>
          <p14:tracePt t="10495" x="7670800" y="2633663"/>
          <p14:tracePt t="10517" x="7661275" y="2633663"/>
          <p14:tracePt t="10528" x="7653338" y="2643188"/>
          <p14:tracePt t="10545" x="7643813" y="2643188"/>
          <p14:tracePt t="10562" x="7634288" y="2643188"/>
          <p14:tracePt t="10621" x="7634288" y="2652713"/>
          <p14:tracePt t="10645" x="7626350" y="2652713"/>
          <p14:tracePt t="10661" x="7616825" y="2652713"/>
          <p14:tracePt t="10677" x="7608888" y="2652713"/>
          <p14:tracePt t="10685" x="7608888" y="2660650"/>
          <p14:tracePt t="10877" x="7599363" y="2660650"/>
          <p14:tracePt t="10997" x="7589838" y="2660650"/>
          <p14:tracePt t="11037" x="7572375" y="2670175"/>
          <p14:tracePt t="11061" x="7562850" y="2679700"/>
          <p14:tracePt t="11077" x="7554913" y="2679700"/>
          <p14:tracePt t="11133" x="7545388" y="2679700"/>
          <p14:tracePt t="11349" x="7537450" y="2679700"/>
          <p14:tracePt t="11477" x="7527925" y="2687638"/>
          <p14:tracePt t="11501" x="7527925" y="2697163"/>
          <p14:tracePt t="11637" x="7518400" y="2697163"/>
          <p14:tracePt t="11645" x="7518400" y="2705100"/>
          <p14:tracePt t="11661" x="7518400" y="2714625"/>
          <p14:tracePt t="11669" x="7518400" y="2724150"/>
          <p14:tracePt t="11685" x="7500938" y="2732088"/>
          <p14:tracePt t="11702" x="7491413" y="2732088"/>
          <p14:tracePt t="11716" x="7483475" y="2732088"/>
          <p14:tracePt t="11733" x="7456488" y="2741613"/>
          <p14:tracePt t="11749" x="7439025" y="2741613"/>
          <p14:tracePt t="11805" x="7429500" y="2741613"/>
          <p14:tracePt t="11853" x="7419975" y="2741613"/>
          <p14:tracePt t="16695" x="7394575" y="2732088"/>
          <p14:tracePt t="16703" x="7375525" y="2714625"/>
          <p14:tracePt t="16711" x="7348538" y="2670175"/>
          <p14:tracePt t="29211" x="7331075" y="2660650"/>
          <p14:tracePt t="29219" x="7323138" y="2660650"/>
          <p14:tracePt t="29227" x="7313613" y="2660650"/>
          <p14:tracePt t="29235" x="7304088" y="2660650"/>
          <p14:tracePt t="29531" x="7286625" y="2660650"/>
          <p14:tracePt t="29571" x="7277100" y="2652713"/>
          <p14:tracePt t="29579" x="7269163" y="2652713"/>
          <p14:tracePt t="29595" x="7259638" y="2652713"/>
          <p14:tracePt t="29603" x="7205663" y="2652713"/>
          <p14:tracePt t="29617" x="7170738" y="2652713"/>
          <p14:tracePt t="29634" x="6991350" y="2660650"/>
          <p14:tracePt t="29651" x="6804025" y="2670175"/>
          <p14:tracePt t="29668" x="6634163" y="2670175"/>
          <p14:tracePt t="29684" x="6446838" y="2670175"/>
          <p14:tracePt t="29701" x="6269038" y="2670175"/>
          <p14:tracePt t="29718" x="6099175" y="2670175"/>
          <p14:tracePt t="29734" x="5965825" y="2670175"/>
          <p14:tracePt t="29751" x="5822950" y="2697163"/>
          <p14:tracePt t="29768" x="5626100" y="2741613"/>
          <p14:tracePt t="29785" x="5429250" y="2786063"/>
          <p14:tracePt t="29801" x="5214938" y="2803525"/>
          <p14:tracePt t="29818" x="5045075" y="2830513"/>
          <p14:tracePt t="29835" x="4857750" y="2857500"/>
          <p14:tracePt t="29852" x="4776788" y="2857500"/>
          <p14:tracePt t="29868" x="4732338" y="2857500"/>
          <p14:tracePt t="29885" x="4714875" y="2857500"/>
          <p14:tracePt t="29902" x="4705350" y="2857500"/>
          <p14:tracePt t="29919" x="4697413" y="2857500"/>
          <p14:tracePt t="29935" x="4679950" y="2857500"/>
          <p14:tracePt t="29952" x="4670425" y="2857500"/>
          <p14:tracePt t="29969" x="4625975" y="2857500"/>
          <p14:tracePt t="29986" x="4581525" y="2857500"/>
          <p14:tracePt t="30003" x="4527550" y="2857500"/>
          <p14:tracePt t="30003" x="4483100" y="2847975"/>
          <p14:tracePt t="30019" x="4446588" y="2847975"/>
          <p14:tracePt t="30019" x="4411663" y="2840038"/>
          <p14:tracePt t="30035" x="4322763" y="2840038"/>
          <p14:tracePt t="30052" x="4187825" y="2840038"/>
          <p14:tracePt t="30069" x="4062413" y="2840038"/>
          <p14:tracePt t="30086" x="3919538" y="2840038"/>
          <p14:tracePt t="30103" x="3697288" y="2840038"/>
          <p14:tracePt t="30119" x="3419475" y="2840038"/>
          <p14:tracePt t="30136" x="3089275" y="2874963"/>
          <p14:tracePt t="30153" x="2813050" y="2884488"/>
          <p14:tracePt t="30170" x="2643188" y="2884488"/>
          <p14:tracePt t="30186" x="2554288" y="2884488"/>
          <p14:tracePt t="30203" x="2527300" y="2867025"/>
          <p14:tracePt t="30220" x="2509838" y="2840038"/>
          <p14:tracePt t="30236" x="2500313" y="2822575"/>
          <p14:tracePt t="30253" x="2500313" y="2795588"/>
          <p14:tracePt t="30270" x="2490788" y="2768600"/>
          <p14:tracePt t="30287" x="2490788" y="2732088"/>
          <p14:tracePt t="30304" x="2490788" y="2679700"/>
          <p14:tracePt t="30321" x="2490788" y="2625725"/>
          <p14:tracePt t="30337" x="2490788" y="2571750"/>
          <p14:tracePt t="30353" x="2473325" y="2536825"/>
          <p14:tracePt t="30370" x="2473325" y="2490788"/>
          <p14:tracePt t="30387" x="2473325" y="2419350"/>
          <p14:tracePt t="30404" x="2490788" y="2357438"/>
          <p14:tracePt t="30420" x="2490788" y="2339975"/>
          <p14:tracePt t="30437" x="2517775" y="2322513"/>
          <p14:tracePt t="30454" x="2536825" y="2312988"/>
          <p14:tracePt t="30471" x="2536825" y="2303463"/>
          <p14:tracePt t="30508" x="2536825" y="2295525"/>
          <p14:tracePt t="30523" x="2536825" y="2286000"/>
          <p14:tracePt t="30555" x="2544763" y="2268538"/>
          <p14:tracePt t="30563" x="2554288" y="2268538"/>
          <p14:tracePt t="30571" x="2562225" y="2259013"/>
          <p14:tracePt t="30588" x="2598738" y="2259013"/>
          <p14:tracePt t="30604" x="2625725" y="2241550"/>
          <p14:tracePt t="30621" x="2643188" y="2232025"/>
          <p14:tracePt t="30638" x="2670175" y="2232025"/>
          <p14:tracePt t="30655" x="2714625" y="2224088"/>
          <p14:tracePt t="30671" x="2776538" y="2224088"/>
          <p14:tracePt t="30688" x="2795588" y="2214563"/>
          <p14:tracePt t="30705" x="2813050" y="2205038"/>
          <p14:tracePt t="30787" x="2830513" y="2205038"/>
          <p14:tracePt t="30811" x="2840038" y="2205038"/>
          <p14:tracePt t="30819" x="2847975" y="2197100"/>
          <p14:tracePt t="30827" x="2857500" y="2197100"/>
          <p14:tracePt t="30839" x="2867025" y="2197100"/>
          <p14:tracePt t="30855" x="2894013" y="2197100"/>
          <p14:tracePt t="30872" x="2938463" y="2197100"/>
          <p14:tracePt t="30889" x="2973388" y="2197100"/>
          <p14:tracePt t="30906" x="3000375" y="2197100"/>
          <p14:tracePt t="30922" x="3027363" y="2205038"/>
          <p14:tracePt t="30939" x="3044825" y="2205038"/>
          <p14:tracePt t="30956" x="3081338" y="2205038"/>
          <p14:tracePt t="30973" x="3152775" y="2214563"/>
          <p14:tracePt t="30989" x="3214688" y="2214563"/>
          <p14:tracePt t="31006" x="3268663" y="2214563"/>
          <p14:tracePt t="31023" x="3313113" y="2214563"/>
          <p14:tracePt t="31040" x="3357563" y="2214563"/>
          <p14:tracePt t="31056" x="3384550" y="2214563"/>
          <p14:tracePt t="31073" x="3402013" y="2214563"/>
          <p14:tracePt t="31089" x="3419475" y="2214563"/>
          <p14:tracePt t="31106" x="3438525" y="2214563"/>
          <p14:tracePt t="31123" x="3455988" y="2214563"/>
          <p14:tracePt t="31140" x="3490913" y="2224088"/>
          <p14:tracePt t="31157" x="3536950" y="2232025"/>
          <p14:tracePt t="31173" x="3608388" y="2268538"/>
          <p14:tracePt t="31190" x="3643313" y="2286000"/>
          <p14:tracePt t="31207" x="3679825" y="2303463"/>
          <p14:tracePt t="31223" x="3697288" y="2303463"/>
          <p14:tracePt t="31240" x="3705225" y="2303463"/>
          <p14:tracePt t="31258" x="3741738" y="2330450"/>
          <p14:tracePt t="31274" x="3768725" y="2347913"/>
          <p14:tracePt t="31290" x="3795713" y="2347913"/>
          <p14:tracePt t="31307" x="3822700" y="2366963"/>
          <p14:tracePt t="31325" x="3848100" y="2384425"/>
          <p14:tracePt t="31341" x="3875088" y="2401888"/>
          <p14:tracePt t="31357" x="3929063" y="2455863"/>
          <p14:tracePt t="31374" x="4017963" y="2544763"/>
          <p14:tracePt t="31391" x="4125913" y="2643188"/>
          <p14:tracePt t="31408" x="4224338" y="2751138"/>
          <p14:tracePt t="31424" x="4375150" y="2874963"/>
          <p14:tracePt t="31441" x="4491038" y="2982913"/>
          <p14:tracePt t="31458" x="4527550" y="3009900"/>
          <p14:tracePt t="31474" x="4545013" y="3017838"/>
          <p14:tracePt t="31491" x="4554538" y="3017838"/>
          <p14:tracePt t="31508" x="4562475" y="3017838"/>
          <p14:tracePt t="31525" x="4572000" y="3017838"/>
          <p14:tracePt t="31542" x="4598988" y="3017838"/>
          <p14:tracePt t="31559" x="4616450" y="3017838"/>
          <p14:tracePt t="31579" x="4625975" y="3017838"/>
          <p14:tracePt t="31603" x="4608513" y="3009900"/>
          <p14:tracePt t="31612" x="4572000" y="2990850"/>
          <p14:tracePt t="31625" x="4518025" y="2965450"/>
          <p14:tracePt t="31642" x="4251325" y="2867025"/>
          <p14:tracePt t="31659" x="4071938" y="2822575"/>
          <p14:tracePt t="31675" x="3973513" y="2786063"/>
          <p14:tracePt t="31676" x="3956050" y="2786063"/>
          <p14:tracePt t="31692" x="3919538" y="2768600"/>
          <p14:tracePt t="31709" x="3911600" y="2759075"/>
          <p14:tracePt t="31725" x="3902075" y="2751138"/>
          <p14:tracePt t="31764" x="3902075" y="2732088"/>
          <p14:tracePt t="31780" x="3919538" y="2732088"/>
          <p14:tracePt t="31788" x="3983038" y="2732088"/>
          <p14:tracePt t="31796" x="4081463" y="2732088"/>
          <p14:tracePt t="31809" x="4197350" y="2732088"/>
          <p14:tracePt t="31826" x="4545013" y="2732088"/>
          <p14:tracePt t="31843" x="4786313" y="2732088"/>
          <p14:tracePt t="31859" x="4919663" y="2724150"/>
          <p14:tracePt t="31860" x="4973638" y="2724150"/>
          <p14:tracePt t="31876" x="5010150" y="2705100"/>
          <p14:tracePt t="31972" x="4991100" y="2705100"/>
          <p14:tracePt t="31980" x="4983163" y="2705100"/>
          <p14:tracePt t="31988" x="4956175" y="2705100"/>
          <p14:tracePt t="31996" x="4929188" y="2705100"/>
          <p14:tracePt t="32010" x="4902200" y="2705100"/>
          <p14:tracePt t="32026" x="4857750" y="2705100"/>
          <p14:tracePt t="32043" x="4822825" y="2697163"/>
          <p14:tracePt t="32044" x="4803775" y="2697163"/>
          <p14:tracePt t="32061" x="4776788" y="2687638"/>
          <p14:tracePt t="32078" x="4759325" y="2687638"/>
          <p14:tracePt t="32093" x="4732338" y="2679700"/>
          <p14:tracePt t="32110" x="4714875" y="2660650"/>
          <p14:tracePt t="32127" x="4705350" y="2660650"/>
          <p14:tracePt t="32396" x="4697413" y="2660650"/>
          <p14:tracePt t="32404" x="4687888" y="2660650"/>
          <p14:tracePt t="32412" x="4670425" y="2660650"/>
          <p14:tracePt t="32429" x="4643438" y="2660650"/>
          <p14:tracePt t="32445" x="4608513" y="2660650"/>
          <p14:tracePt t="32461" x="4527550" y="2660650"/>
          <p14:tracePt t="32479" x="4438650" y="2633663"/>
          <p14:tracePt t="32495" x="4062413" y="2571750"/>
          <p14:tracePt t="32512" x="3822700" y="2509838"/>
          <p14:tracePt t="32528" x="3554413" y="2473325"/>
          <p14:tracePt t="32545" x="3322638" y="2419350"/>
          <p14:tracePt t="32562" x="3152775" y="2374900"/>
          <p14:tracePt t="32579" x="3027363" y="2330450"/>
          <p14:tracePt t="32596" x="2928938" y="2295525"/>
          <p14:tracePt t="32612" x="2919413" y="2286000"/>
          <p14:tracePt t="32629" x="2901950" y="2268538"/>
          <p14:tracePt t="32652" x="2901950" y="2259013"/>
          <p14:tracePt t="32700" x="2901950" y="2251075"/>
          <p14:tracePt t="32708" x="2901950" y="2241550"/>
          <p14:tracePt t="32716" x="2894013" y="2232025"/>
          <p14:tracePt t="32729" x="2894013" y="2224088"/>
          <p14:tracePt t="32746" x="2884488" y="2214563"/>
          <p14:tracePt t="32763" x="2867025" y="2205038"/>
          <p14:tracePt t="32779" x="2847975" y="2187575"/>
          <p14:tracePt t="32780" x="2830513" y="2170113"/>
          <p14:tracePt t="32796" x="2822575" y="2170113"/>
          <p14:tracePt t="32813" x="2795588" y="2170113"/>
          <p14:tracePt t="32830" x="2786063" y="2170113"/>
          <p14:tracePt t="32846" x="2768600" y="2170113"/>
          <p14:tracePt t="32863" x="2751138" y="2170113"/>
          <p14:tracePt t="32880" x="2732088" y="2170113"/>
          <p14:tracePt t="32896" x="2687638" y="2170113"/>
          <p14:tracePt t="32913" x="2652713" y="2170113"/>
          <p14:tracePt t="32930" x="2625725" y="2170113"/>
          <p14:tracePt t="32947" x="2581275" y="2170113"/>
          <p14:tracePt t="32963" x="2509838" y="2170113"/>
          <p14:tracePt t="32964" x="2490788" y="2170113"/>
          <p14:tracePt t="32980" x="2455863" y="2170113"/>
          <p14:tracePt t="32997" x="2428875" y="2187575"/>
          <p14:tracePt t="33014" x="2393950" y="2205038"/>
          <p14:tracePt t="33030" x="2347913" y="2224088"/>
          <p14:tracePt t="33048" x="2312988" y="2251075"/>
          <p14:tracePt t="33064" x="2295525" y="2276475"/>
          <p14:tracePt t="33081" x="2286000" y="2303463"/>
          <p14:tracePt t="33099" x="2268538" y="2330450"/>
          <p14:tracePt t="33114" x="2259013" y="2366963"/>
          <p14:tracePt t="33131" x="2259013" y="2419350"/>
          <p14:tracePt t="33132" x="2251075" y="2446338"/>
          <p14:tracePt t="33147" x="2251075" y="2482850"/>
          <p14:tracePt t="33164" x="2251075" y="2670175"/>
          <p14:tracePt t="33181" x="2251075" y="2786063"/>
          <p14:tracePt t="33198" x="2259013" y="2911475"/>
          <p14:tracePt t="33214" x="2259013" y="2982913"/>
          <p14:tracePt t="33231" x="2276475" y="3081338"/>
          <p14:tracePt t="33248" x="2303463" y="3187700"/>
          <p14:tracePt t="33265" x="2339975" y="3313113"/>
          <p14:tracePt t="33281" x="2366963" y="3419475"/>
          <p14:tracePt t="33298" x="2419350" y="3536950"/>
          <p14:tracePt t="33315" x="2473325" y="3643313"/>
          <p14:tracePt t="33332" x="2554288" y="3776663"/>
          <p14:tracePt t="33349" x="2589213" y="3813175"/>
          <p14:tracePt t="33365" x="2608263" y="3857625"/>
          <p14:tracePt t="33382" x="2643188" y="3894138"/>
          <p14:tracePt t="33399" x="2705100" y="3911600"/>
          <p14:tracePt t="33415" x="2857500" y="3919538"/>
          <p14:tracePt t="33432" x="2990850" y="3919538"/>
          <p14:tracePt t="33449" x="3170238" y="3884613"/>
          <p14:tracePt t="33465" x="3384550" y="3795713"/>
          <p14:tracePt t="33482" x="3571875" y="3705225"/>
          <p14:tracePt t="33499" x="3660775" y="3643313"/>
          <p14:tracePt t="33515" x="3697288" y="3589338"/>
          <p14:tracePt t="33516" x="3705225" y="3554413"/>
          <p14:tracePt t="33533" x="3705225" y="3482975"/>
          <p14:tracePt t="33549" x="3670300" y="3313113"/>
          <p14:tracePt t="33566" x="3544888" y="3205163"/>
          <p14:tracePt t="33583" x="3348038" y="3062288"/>
          <p14:tracePt t="33600" x="3143250" y="2938463"/>
          <p14:tracePt t="33616" x="2901950" y="2847975"/>
          <p14:tracePt t="33633" x="2660650" y="2786063"/>
          <p14:tracePt t="33649" x="2490788" y="2759075"/>
          <p14:tracePt t="33666" x="2411413" y="2741613"/>
          <p14:tracePt t="33683" x="2384425" y="2732088"/>
          <p14:tracePt t="33732" x="2384425" y="2822575"/>
          <p14:tracePt t="33740" x="2482850" y="2928938"/>
          <p14:tracePt t="33750" x="2670175" y="3081338"/>
          <p14:tracePt t="33766" x="3089275" y="3438525"/>
          <p14:tracePt t="33783" x="3367088" y="3633788"/>
          <p14:tracePt t="33800" x="3517900" y="3776663"/>
          <p14:tracePt t="33817" x="3616325" y="3857625"/>
          <p14:tracePt t="33833" x="3652838" y="3894138"/>
          <p14:tracePt t="34060" x="3652838" y="3884613"/>
          <p14:tracePt t="34116" x="3652838" y="3875088"/>
          <p14:tracePt t="34436" x="3652838" y="3867150"/>
          <p14:tracePt t="51674" x="3652838" y="3857625"/>
          <p14:tracePt t="51682" x="3652838" y="3830638"/>
          <p14:tracePt t="51690" x="3670300" y="3803650"/>
          <p14:tracePt t="51701" x="3687763" y="3786188"/>
          <p14:tracePt t="51718" x="3687763" y="3776663"/>
          <p14:tracePt t="52074" x="3714750" y="3751263"/>
          <p14:tracePt t="52082" x="3919538" y="3660775"/>
          <p14:tracePt t="52090" x="4303713" y="3473450"/>
          <p14:tracePt t="52103" x="5072063" y="3205163"/>
          <p14:tracePt t="52120" x="6438900" y="2732088"/>
          <p14:tracePt t="52136" x="7205663" y="2490788"/>
          <p14:tracePt t="52153" x="7375525" y="2393950"/>
          <p14:tracePt t="52170" x="7439025" y="2241550"/>
          <p14:tracePt t="52187" x="7439025" y="2081213"/>
          <p14:tracePt t="52204" x="7367588" y="1866900"/>
          <p14:tracePt t="52220" x="7188200" y="1697038"/>
          <p14:tracePt t="52237" x="6938963" y="1536700"/>
          <p14:tracePt t="52254" x="6465888" y="1312863"/>
          <p14:tracePt t="52270" x="5705475" y="1143000"/>
          <p14:tracePt t="52287" x="4973638" y="1116013"/>
          <p14:tracePt t="52304" x="4429125" y="1160463"/>
          <p14:tracePt t="52320" x="4125913" y="1250950"/>
          <p14:tracePt t="52337" x="3983038" y="1438275"/>
          <p14:tracePt t="52354" x="3867150" y="1938338"/>
          <p14:tracePt t="52371" x="3867150" y="2357438"/>
          <p14:tracePt t="52387" x="3884613" y="2822575"/>
          <p14:tracePt t="52405" x="4010025" y="3330575"/>
          <p14:tracePt t="52421" x="4152900" y="3857625"/>
          <p14:tracePt t="52437" x="4251325" y="4133850"/>
          <p14:tracePt t="52454" x="4295775" y="4322763"/>
          <p14:tracePt t="52471" x="4313238" y="4438650"/>
          <p14:tracePt t="52488" x="4313238" y="4510088"/>
          <p14:tracePt t="52504" x="4340225" y="4616450"/>
          <p14:tracePt t="52521" x="4357688" y="4732338"/>
          <p14:tracePt t="52538" x="4367213" y="4840288"/>
          <p14:tracePt t="52538" x="4384675" y="4894263"/>
          <p14:tracePt t="52555" x="4394200" y="5000625"/>
          <p14:tracePt t="52571" x="4394200" y="5072063"/>
          <p14:tracePt t="52588" x="4394200" y="5108575"/>
          <p14:tracePt t="52605" x="4394200" y="5126038"/>
          <p14:tracePt t="52621" x="4394200" y="5133975"/>
          <p14:tracePt t="52638" x="4384675" y="5133975"/>
          <p14:tracePt t="52655" x="4367213" y="5133975"/>
          <p14:tracePt t="52714" x="4348163" y="5133975"/>
          <p14:tracePt t="52722" x="4330700" y="5133975"/>
          <p14:tracePt t="52730" x="4303713" y="5133975"/>
          <p14:tracePt t="52739" x="4276725" y="5153025"/>
          <p14:tracePt t="52755" x="4232275" y="5153025"/>
          <p14:tracePt t="52772" x="4197350" y="5180013"/>
          <p14:tracePt t="52789" x="4170363" y="5197475"/>
          <p14:tracePt t="52805" x="4116388" y="5241925"/>
          <p14:tracePt t="52822" x="4081463" y="5276850"/>
          <p14:tracePt t="52839" x="4037013" y="5303838"/>
          <p14:tracePt t="52855" x="4010025" y="5322888"/>
          <p14:tracePt t="52872" x="3965575" y="5340350"/>
          <p14:tracePt t="52889" x="3919538" y="5340350"/>
          <p14:tracePt t="52906" x="3894138" y="5340350"/>
          <p14:tracePt t="52906" x="3884613" y="5340350"/>
          <p14:tracePt t="52923" x="3867150" y="5340350"/>
          <p14:tracePt t="52939" x="3830638" y="5340350"/>
          <p14:tracePt t="52956" x="3786188" y="5340350"/>
          <p14:tracePt t="52973" x="3705225" y="5340350"/>
          <p14:tracePt t="52989" x="3608388" y="5313363"/>
          <p14:tracePt t="53006" x="3500438" y="5295900"/>
          <p14:tracePt t="53023" x="3473450" y="5286375"/>
          <p14:tracePt t="53040" x="3419475" y="5268913"/>
          <p14:tracePt t="53056" x="3375025" y="5241925"/>
          <p14:tracePt t="53073" x="3313113" y="5224463"/>
          <p14:tracePt t="53090" x="3286125" y="5205413"/>
          <p14:tracePt t="53107" x="3259138" y="5205413"/>
          <p14:tracePt t="53123" x="3232150" y="5187950"/>
          <p14:tracePt t="53140" x="3214688" y="5187950"/>
          <p14:tracePt t="53157" x="3179763" y="5170488"/>
          <p14:tracePt t="53173" x="3160713" y="5153025"/>
          <p14:tracePt t="53190" x="3116263" y="5126038"/>
          <p14:tracePt t="53207" x="3044825" y="5062538"/>
          <p14:tracePt t="53224" x="3000375" y="5027613"/>
          <p14:tracePt t="53241" x="2946400" y="4991100"/>
          <p14:tracePt t="53257" x="2911475" y="4983163"/>
          <p14:tracePt t="53274" x="2894013" y="4973638"/>
          <p14:tracePt t="53290" x="2884488" y="4965700"/>
          <p14:tracePt t="53307" x="2874963" y="4956175"/>
          <p14:tracePt t="53324" x="2867025" y="4946650"/>
          <p14:tracePt t="53466" x="2857500" y="4919663"/>
          <p14:tracePt t="53475" x="2840038" y="4902200"/>
          <p14:tracePt t="53482" x="2803525" y="4884738"/>
          <p14:tracePt t="53491" x="2776538" y="4857750"/>
          <p14:tracePt t="53508" x="2697163" y="4813300"/>
          <p14:tracePt t="53525" x="2633663" y="4776788"/>
          <p14:tracePt t="53542" x="2554288" y="4724400"/>
          <p14:tracePt t="53558" x="2509838" y="4687888"/>
          <p14:tracePt t="53575" x="2473325" y="4652963"/>
          <p14:tracePt t="53592" x="2465388" y="4633913"/>
          <p14:tracePt t="53682" x="2465388" y="4652963"/>
          <p14:tracePt t="53690" x="2465388" y="4670425"/>
          <p14:tracePt t="53698" x="2482850" y="4679950"/>
          <p14:tracePt t="53709" x="2482850" y="4687888"/>
          <p14:tracePt t="53726" x="2500313" y="4724400"/>
          <p14:tracePt t="53742" x="2536825" y="4768850"/>
          <p14:tracePt t="53759" x="2571750" y="4813300"/>
          <p14:tracePt t="53776" x="2608263" y="4867275"/>
          <p14:tracePt t="53792" x="2625725" y="4911725"/>
          <p14:tracePt t="53809" x="2643188" y="4956175"/>
          <p14:tracePt t="53826" x="2660650" y="5010150"/>
          <p14:tracePt t="53843" x="2697163" y="5099050"/>
          <p14:tracePt t="53859" x="2751138" y="5187950"/>
          <p14:tracePt t="53876" x="2803525" y="5286375"/>
          <p14:tracePt t="53893" x="2840038" y="5340350"/>
          <p14:tracePt t="53910" x="2847975" y="5367338"/>
          <p14:tracePt t="53926" x="2847975" y="5375275"/>
          <p14:tracePt t="53963" x="2847975" y="5384800"/>
          <p14:tracePt t="54251" x="2840038" y="5384800"/>
          <p14:tracePt t="54259" x="2822575" y="5384800"/>
          <p14:tracePt t="54267" x="2795588" y="5384800"/>
          <p14:tracePt t="54278" x="2776538" y="5384800"/>
          <p14:tracePt t="54294" x="2759075" y="5384800"/>
          <p14:tracePt t="54311" x="2751138" y="5375275"/>
          <p14:tracePt t="54328" x="2741613" y="5375275"/>
          <p14:tracePt t="54344" x="2732088" y="5375275"/>
          <p14:tracePt t="54361" x="2724150" y="5367338"/>
          <p14:tracePt t="54451" x="2732088" y="5367338"/>
          <p14:tracePt t="54459" x="2759075" y="5367338"/>
          <p14:tracePt t="54467" x="2768600" y="5384800"/>
          <p14:tracePt t="54478" x="2776538" y="5394325"/>
          <p14:tracePt t="54495" x="2803525" y="5411788"/>
          <p14:tracePt t="54512" x="2822575" y="5438775"/>
          <p14:tracePt t="54529" x="2840038" y="5456238"/>
          <p14:tracePt t="54545" x="2847975" y="5465763"/>
          <p14:tracePt t="54562" x="2874963" y="5473700"/>
          <p14:tracePt t="54563" x="2884488" y="5473700"/>
          <p14:tracePt t="54579" x="2894013" y="5473700"/>
          <p14:tracePt t="54875" x="2874963" y="5473700"/>
          <p14:tracePt t="54883" x="2857500" y="5473700"/>
          <p14:tracePt t="54891" x="2840038" y="5473700"/>
          <p14:tracePt t="54899" x="2830513" y="5473700"/>
          <p14:tracePt t="54913" x="2822575" y="5473700"/>
          <p14:tracePt t="54930" x="2803525" y="5473700"/>
          <p14:tracePt t="54947" x="2786063" y="5473700"/>
          <p14:tracePt t="54964" x="2768600" y="5465763"/>
          <p14:tracePt t="54980" x="2759075" y="5456238"/>
          <p14:tracePt t="54997" x="2741613" y="5456238"/>
          <p14:tracePt t="55019" x="2741613" y="5446713"/>
          <p14:tracePt t="55035" x="2732088" y="5438775"/>
          <p14:tracePt t="55403" x="2724150" y="5429250"/>
          <p14:tracePt t="55451" x="2714625" y="5429250"/>
          <p14:tracePt t="55851" x="2705100" y="5429250"/>
          <p14:tracePt t="55867" x="2697163" y="5419725"/>
          <p14:tracePt t="55875" x="2687638" y="5411788"/>
          <p14:tracePt t="55891" x="2679700" y="5394325"/>
          <p14:tracePt t="55907" x="2670175" y="5384800"/>
          <p14:tracePt t="55923" x="2660650" y="5375275"/>
          <p14:tracePt t="55939" x="2652713" y="5357813"/>
          <p14:tracePt t="55951" x="2652713" y="5348288"/>
          <p14:tracePt t="55968" x="2633663" y="5313363"/>
          <p14:tracePt t="55984" x="2633663" y="5286375"/>
          <p14:tracePt t="56001" x="2625725" y="5251450"/>
          <p14:tracePt t="56018" x="2608263" y="5224463"/>
          <p14:tracePt t="56035" x="2608263" y="5197475"/>
          <p14:tracePt t="56051" x="2608263" y="5180013"/>
          <p14:tracePt t="56068" x="2608263" y="5143500"/>
          <p14:tracePt t="56085" x="2608263" y="5099050"/>
          <p14:tracePt t="56101" x="2608263" y="5037138"/>
          <p14:tracePt t="56118" x="2608263" y="4965700"/>
          <p14:tracePt t="56135" x="2608263" y="4919663"/>
          <p14:tracePt t="56151" x="2608263" y="4857750"/>
          <p14:tracePt t="56168" x="2625725" y="4813300"/>
          <p14:tracePt t="56185" x="2625725" y="4795838"/>
          <p14:tracePt t="56202" x="2643188" y="4776788"/>
          <p14:tracePt t="56218" x="2652713" y="4768850"/>
          <p14:tracePt t="56235" x="2751138" y="4768850"/>
          <p14:tracePt t="56252" x="3009900" y="4776788"/>
          <p14:tracePt t="56269" x="3170238" y="4830763"/>
          <p14:tracePt t="56286" x="3348038" y="4919663"/>
          <p14:tracePt t="56302" x="3490913" y="5010150"/>
          <p14:tracePt t="56319" x="3581400" y="5081588"/>
          <p14:tracePt t="56338" x="3625850" y="5116513"/>
          <p14:tracePt t="56353" x="3633788" y="5153025"/>
          <p14:tracePt t="56369" x="3652838" y="5180013"/>
          <p14:tracePt t="56386" x="3652838" y="5187950"/>
          <p14:tracePt t="56402" x="3652838" y="5197475"/>
          <p14:tracePt t="56419" x="3652838" y="5205413"/>
          <p14:tracePt t="56436" x="3652838" y="5224463"/>
          <p14:tracePt t="56453" x="3633788" y="5241925"/>
          <p14:tracePt t="56469" x="3616325" y="5251450"/>
          <p14:tracePt t="56486" x="3562350" y="5268913"/>
          <p14:tracePt t="56503" x="3517900" y="5268913"/>
          <p14:tracePt t="56520" x="3465513" y="5268913"/>
          <p14:tracePt t="56536" x="3394075" y="5268913"/>
          <p14:tracePt t="56553" x="3251200" y="5251450"/>
          <p14:tracePt t="56570" x="3108325" y="5214938"/>
          <p14:tracePt t="56586" x="3017838" y="5187950"/>
          <p14:tracePt t="56603" x="2919413" y="5160963"/>
          <p14:tracePt t="56620" x="2867025" y="5143500"/>
          <p14:tracePt t="56637" x="2822575" y="5126038"/>
          <p14:tracePt t="56653" x="2786063" y="5126038"/>
          <p14:tracePt t="56670" x="2786063" y="5116513"/>
          <p14:tracePt t="56779" x="2803525" y="5116513"/>
          <p14:tracePt t="56788" x="2894013" y="5116513"/>
          <p14:tracePt t="56795" x="3036888" y="5153025"/>
          <p14:tracePt t="56804" x="3224213" y="5187950"/>
          <p14:tracePt t="56821" x="3608388" y="5268913"/>
          <p14:tracePt t="56837" x="3741738" y="5295900"/>
          <p14:tracePt t="56854" x="3768725" y="5303838"/>
          <p14:tracePt t="56871" x="3776663" y="5313363"/>
          <p14:tracePt t="56923" x="3768725" y="5313363"/>
          <p14:tracePt t="56932" x="3732213" y="5313363"/>
          <p14:tracePt t="56940" x="3687763" y="5313363"/>
          <p14:tracePt t="56954" x="3616325" y="5286375"/>
          <p14:tracePt t="56971" x="3295650" y="5197475"/>
          <p14:tracePt t="56988" x="3027363" y="5108575"/>
          <p14:tracePt t="57005" x="2776538" y="5037138"/>
          <p14:tracePt t="57022" x="2581275" y="4983163"/>
          <p14:tracePt t="57038" x="2393950" y="4919663"/>
          <p14:tracePt t="57055" x="2303463" y="4902200"/>
          <p14:tracePt t="57107" x="2374900" y="4911725"/>
          <p14:tracePt t="57116" x="2527300" y="4946650"/>
          <p14:tracePt t="57123" x="2724150" y="5000625"/>
          <p14:tracePt t="57139" x="2884488" y="5062538"/>
          <p14:tracePt t="57156" x="3232150" y="5126038"/>
          <p14:tracePt t="57172" x="3330575" y="5153025"/>
          <p14:tracePt t="57189" x="3375025" y="5170488"/>
          <p14:tracePt t="57206" x="3394075" y="5180013"/>
          <p14:tracePt t="57268" x="3367088" y="5180013"/>
          <p14:tracePt t="57276" x="3286125" y="5180013"/>
          <p14:tracePt t="57284" x="3197225" y="5153025"/>
          <p14:tracePt t="57292" x="3133725" y="5143500"/>
          <p14:tracePt t="57306" x="3044825" y="5116513"/>
          <p14:tracePt t="57323" x="2965450" y="5099050"/>
          <p14:tracePt t="57339" x="2955925" y="5089525"/>
          <p14:tracePt t="57388" x="2965450" y="5089525"/>
          <p14:tracePt t="57396" x="3036888" y="5099050"/>
          <p14:tracePt t="57407" x="3098800" y="5116513"/>
          <p14:tracePt t="57423" x="3160713" y="5126038"/>
          <p14:tracePt t="57439" x="3224213" y="5143500"/>
          <p14:tracePt t="57457" x="3241675" y="5143500"/>
          <p14:tracePt t="57473" x="3259138" y="5143500"/>
          <p14:tracePt t="57508" x="3268663" y="5153025"/>
          <p14:tracePt t="57516" x="3295650" y="5160963"/>
          <p14:tracePt t="57524" x="3322638" y="5180013"/>
          <p14:tracePt t="57540" x="3419475" y="5232400"/>
          <p14:tracePt t="57557" x="3509963" y="5268913"/>
          <p14:tracePt t="57574" x="3705225" y="5295900"/>
          <p14:tracePt t="57590" x="3741738" y="5313363"/>
          <p14:tracePt t="57607" x="3759200" y="5313363"/>
          <p14:tracePt t="57624" x="3795713" y="5313363"/>
          <p14:tracePt t="57641" x="3840163" y="5330825"/>
          <p14:tracePt t="57657" x="3919538" y="5357813"/>
          <p14:tracePt t="57674" x="4017963" y="5375275"/>
          <p14:tracePt t="57691" x="4143375" y="5411788"/>
          <p14:tracePt t="57707" x="4170363" y="5419725"/>
          <p14:tracePt t="57708" x="4179888" y="5429250"/>
          <p14:tracePt t="57724" x="4205288" y="5429250"/>
          <p14:tracePt t="57741" x="4232275" y="5456238"/>
          <p14:tracePt t="57758" x="4295775" y="5473700"/>
          <p14:tracePt t="57774" x="4394200" y="5518150"/>
          <p14:tracePt t="57791" x="4483100" y="5562600"/>
          <p14:tracePt t="57808" x="4562475" y="5581650"/>
          <p14:tracePt t="57824" x="4608513" y="5589588"/>
          <p14:tracePt t="57842" x="4616450" y="5589588"/>
          <p14:tracePt t="57858" x="4652963" y="5589588"/>
          <p14:tracePt t="57875" x="4724400" y="5589588"/>
          <p14:tracePt t="57892" x="4902200" y="5589588"/>
          <p14:tracePt t="57908" x="5000625" y="5589588"/>
          <p14:tracePt t="57925" x="5045075" y="5589588"/>
          <p14:tracePt t="57941" x="5081588" y="5581650"/>
          <p14:tracePt t="57958" x="5126038" y="5562600"/>
          <p14:tracePt t="57975" x="5143500" y="5554663"/>
          <p14:tracePt t="57992" x="5170488" y="5545138"/>
          <p14:tracePt t="58009" x="5205413" y="5537200"/>
          <p14:tracePt t="58025" x="5214938" y="5537200"/>
          <p14:tracePt t="58042" x="5224463" y="5527675"/>
          <p14:tracePt t="58060" x="5232400" y="5518150"/>
          <p14:tracePt t="58092" x="5232400" y="5500688"/>
          <p14:tracePt t="58100" x="5232400" y="5473700"/>
          <p14:tracePt t="58109" x="5232400" y="5456238"/>
          <p14:tracePt t="58126" x="5205413" y="5367338"/>
          <p14:tracePt t="58142" x="5170488" y="5286375"/>
          <p14:tracePt t="58159" x="5099050" y="5160963"/>
          <p14:tracePt t="58176" x="5027613" y="5072063"/>
          <p14:tracePt t="58193" x="4956175" y="5010150"/>
          <p14:tracePt t="58209" x="4884738" y="4956175"/>
          <p14:tracePt t="58227" x="4830763" y="4929188"/>
          <p14:tracePt t="58243" x="4803775" y="4919663"/>
          <p14:tracePt t="58259" x="4759325" y="4902200"/>
          <p14:tracePt t="58260" x="4741863" y="4894263"/>
          <p14:tracePt t="58277" x="4687888" y="4884738"/>
          <p14:tracePt t="58293" x="4633913" y="4884738"/>
          <p14:tracePt t="58310" x="4581525" y="4875213"/>
          <p14:tracePt t="58327" x="4537075" y="4875213"/>
          <p14:tracePt t="58343" x="4473575" y="4875213"/>
          <p14:tracePt t="58360" x="4419600" y="4875213"/>
          <p14:tracePt t="58377" x="4313238" y="4875213"/>
          <p14:tracePt t="58393" x="4259263" y="4902200"/>
          <p14:tracePt t="58410" x="4232275" y="4919663"/>
          <p14:tracePt t="58427" x="4205288" y="4956175"/>
          <p14:tracePt t="58443" x="4205288" y="5027613"/>
          <p14:tracePt t="58460" x="4205288" y="5143500"/>
          <p14:tracePt t="58477" x="4205288" y="5197475"/>
          <p14:tracePt t="58494" x="4205288" y="5241925"/>
          <p14:tracePt t="58510" x="4205288" y="5286375"/>
          <p14:tracePt t="58527" x="4205288" y="5322888"/>
          <p14:tracePt t="58544" x="4205288" y="5384800"/>
          <p14:tracePt t="58561" x="4251325" y="5456238"/>
          <p14:tracePt t="58577" x="4276725" y="5518150"/>
          <p14:tracePt t="58594" x="4295775" y="5572125"/>
          <p14:tracePt t="58611" x="4303713" y="5626100"/>
          <p14:tracePt t="58628" x="4303713" y="5670550"/>
          <p14:tracePt t="58628" x="4313238" y="5705475"/>
          <p14:tracePt t="58644" x="4322763" y="5732463"/>
          <p14:tracePt t="58661" x="4348163" y="5786438"/>
          <p14:tracePt t="58678" x="4394200" y="5848350"/>
          <p14:tracePt t="58694" x="4429125" y="5894388"/>
          <p14:tracePt t="58711" x="4483100" y="5946775"/>
          <p14:tracePt t="58728" x="4537075" y="5965825"/>
          <p14:tracePt t="58745" x="4598988" y="5991225"/>
          <p14:tracePt t="58761" x="4643438" y="6000750"/>
          <p14:tracePt t="58778" x="4679950" y="6010275"/>
          <p14:tracePt t="58795" x="4751388" y="6027738"/>
          <p14:tracePt t="58812" x="4929188" y="6037263"/>
          <p14:tracePt t="58812" x="4956175" y="6037263"/>
          <p14:tracePt t="58829" x="5010150" y="6054725"/>
          <p14:tracePt t="58845" x="5037138" y="6054725"/>
          <p14:tracePt t="58862" x="5054600" y="6054725"/>
          <p14:tracePt t="58878" x="5072063" y="6054725"/>
          <p14:tracePt t="58895" x="5099050" y="6054725"/>
          <p14:tracePt t="58912" x="5116513" y="6010275"/>
          <p14:tracePt t="58929" x="5143500" y="5965825"/>
          <p14:tracePt t="58947" x="5170488" y="5894388"/>
          <p14:tracePt t="58962" x="5214938" y="5813425"/>
          <p14:tracePt t="58979" x="5241925" y="5724525"/>
          <p14:tracePt t="58996" x="5251450" y="5634038"/>
          <p14:tracePt t="58997" x="5259388" y="5589588"/>
          <p14:tracePt t="59013" x="5259388" y="5491163"/>
          <p14:tracePt t="59029" x="5259388" y="5411788"/>
          <p14:tracePt t="59046" x="5259388" y="5340350"/>
          <p14:tracePt t="59063" x="5205413" y="5251450"/>
          <p14:tracePt t="59079" x="5143500" y="5160963"/>
          <p14:tracePt t="59096" x="5089525" y="5108575"/>
          <p14:tracePt t="59113" x="5018088" y="5045075"/>
          <p14:tracePt t="59129" x="4983163" y="5010150"/>
          <p14:tracePt t="59146" x="4946650" y="4973638"/>
          <p14:tracePt t="59163" x="4894263" y="4938713"/>
          <p14:tracePt t="59180" x="4848225" y="4911725"/>
          <p14:tracePt t="59180" x="4822825" y="4911725"/>
          <p14:tracePt t="59197" x="4759325" y="4884738"/>
          <p14:tracePt t="59213" x="4679950" y="4857750"/>
          <p14:tracePt t="59230" x="4598988" y="4840288"/>
          <p14:tracePt t="59247" x="4545013" y="4830763"/>
          <p14:tracePt t="59263" x="4500563" y="4830763"/>
          <p14:tracePt t="59280" x="4483100" y="4830763"/>
          <p14:tracePt t="59297" x="4465638" y="4840288"/>
          <p14:tracePt t="59313" x="4465638" y="4902200"/>
          <p14:tracePt t="59331" x="4465638" y="4983163"/>
          <p14:tracePt t="59347" x="4465638" y="5045075"/>
          <p14:tracePt t="59364" x="4465638" y="5108575"/>
          <p14:tracePt t="59364" x="4465638" y="5143500"/>
          <p14:tracePt t="59381" x="4456113" y="5197475"/>
          <p14:tracePt t="59397" x="4438650" y="5259388"/>
          <p14:tracePt t="59414" x="4438650" y="5303838"/>
          <p14:tracePt t="59431" x="4438650" y="5367338"/>
          <p14:tracePt t="59448" x="4438650" y="5456238"/>
          <p14:tracePt t="59464" x="4465638" y="5518150"/>
          <p14:tracePt t="59481" x="4483100" y="5554663"/>
          <p14:tracePt t="59497" x="4510088" y="5599113"/>
          <p14:tracePt t="59514" x="4527550" y="5626100"/>
          <p14:tracePt t="59531" x="4554538" y="5643563"/>
          <p14:tracePt t="59548" x="4581525" y="5670550"/>
          <p14:tracePt t="59565" x="4589463" y="5688013"/>
          <p14:tracePt t="59581" x="4608513" y="5688013"/>
          <p14:tracePt t="59598" x="4633913" y="5688013"/>
          <p14:tracePt t="59615" x="4660900" y="5688013"/>
          <p14:tracePt t="59631" x="4705350" y="5688013"/>
          <p14:tracePt t="59648" x="4759325" y="5688013"/>
          <p14:tracePt t="59665" x="4813300" y="5688013"/>
          <p14:tracePt t="59681" x="4848225" y="5688013"/>
          <p14:tracePt t="59698" x="4884738" y="5688013"/>
          <p14:tracePt t="59715" x="4911725" y="5688013"/>
          <p14:tracePt t="59732" x="4938713" y="5670550"/>
          <p14:tracePt t="59749" x="4991100" y="5634038"/>
          <p14:tracePt t="59765" x="5027613" y="5608638"/>
          <p14:tracePt t="59782" x="5054600" y="5572125"/>
          <p14:tracePt t="59799" x="5081588" y="5527675"/>
          <p14:tracePt t="59815" x="5099050" y="5456238"/>
          <p14:tracePt t="59832" x="5099050" y="5367338"/>
          <p14:tracePt t="59849" x="5116513" y="5276850"/>
          <p14:tracePt t="59866" x="5116513" y="5224463"/>
          <p14:tracePt t="59882" x="5116513" y="5180013"/>
          <p14:tracePt t="59899" x="5108575" y="5126038"/>
          <p14:tracePt t="59916" x="5099050" y="5099050"/>
          <p14:tracePt t="59917" x="5081588" y="5072063"/>
          <p14:tracePt t="59933" x="5054600" y="5054600"/>
          <p14:tracePt t="59949" x="5018088" y="5018088"/>
          <p14:tracePt t="59967" x="4991100" y="4991100"/>
          <p14:tracePt t="59983" x="4946650" y="4965700"/>
          <p14:tracePt t="59999" x="4894263" y="4946650"/>
          <p14:tracePt t="60016" x="4803775" y="4919663"/>
          <p14:tracePt t="60033" x="4751388" y="4911725"/>
          <p14:tracePt t="60050" x="4697413" y="4911725"/>
          <p14:tracePt t="60067" x="4643438" y="4911725"/>
          <p14:tracePt t="60083" x="4608513" y="4911725"/>
          <p14:tracePt t="60100" x="4562475" y="4919663"/>
          <p14:tracePt t="60117" x="4491038" y="4983163"/>
          <p14:tracePt t="60133" x="4446588" y="5027613"/>
          <p14:tracePt t="60150" x="4394200" y="5089525"/>
          <p14:tracePt t="60167" x="4367213" y="5143500"/>
          <p14:tracePt t="60184" x="4367213" y="5205413"/>
          <p14:tracePt t="60200" x="4367213" y="5259388"/>
          <p14:tracePt t="60217" x="4367213" y="5313363"/>
          <p14:tracePt t="60234" x="4367213" y="5384800"/>
          <p14:tracePt t="60250" x="4394200" y="5446713"/>
          <p14:tracePt t="60267" x="4456113" y="5562600"/>
          <p14:tracePt t="60284" x="4500563" y="5653088"/>
          <p14:tracePt t="60285" x="4518025" y="5670550"/>
          <p14:tracePt t="60301" x="4545013" y="5724525"/>
          <p14:tracePt t="60317" x="4589463" y="5786438"/>
          <p14:tracePt t="60334" x="4643438" y="5875338"/>
          <p14:tracePt t="60351" x="4724400" y="5965825"/>
          <p14:tracePt t="60367" x="4803775" y="6037263"/>
          <p14:tracePt t="60384" x="4867275" y="6089650"/>
          <p14:tracePt t="60401" x="4902200" y="6108700"/>
          <p14:tracePt t="60418" x="4919663" y="6116638"/>
          <p14:tracePt t="60434" x="4938713" y="6116638"/>
          <p14:tracePt t="60451" x="4956175" y="6116638"/>
          <p14:tracePt t="60468" x="5018088" y="6116638"/>
          <p14:tracePt t="60485" x="5089525" y="6062663"/>
          <p14:tracePt t="60502" x="5160963" y="6010275"/>
          <p14:tracePt t="60518" x="5259388" y="5946775"/>
          <p14:tracePt t="60535" x="5330825" y="5884863"/>
          <p14:tracePt t="60551" x="5394325" y="5840413"/>
          <p14:tracePt t="60568" x="5438775" y="5813425"/>
          <p14:tracePt t="60585" x="5456238" y="5795963"/>
          <p14:tracePt t="60602" x="5465763" y="5776913"/>
          <p14:tracePt t="60618" x="5465763" y="5751513"/>
          <p14:tracePt t="60635" x="5465763" y="5724525"/>
          <p14:tracePt t="60652" x="5446713" y="5653088"/>
          <p14:tracePt t="60669" x="5402263" y="5589588"/>
          <p14:tracePt t="60685" x="5367338" y="5537200"/>
          <p14:tracePt t="60702" x="5313363" y="5473700"/>
          <p14:tracePt t="60719" x="5241925" y="5419725"/>
          <p14:tracePt t="60735" x="5133975" y="5340350"/>
          <p14:tracePt t="60752" x="4938713" y="5241925"/>
          <p14:tracePt t="60769" x="4795838" y="5160963"/>
          <p14:tracePt t="60786" x="4633913" y="5081588"/>
          <p14:tracePt t="60802" x="4527550" y="5045075"/>
          <p14:tracePt t="60819" x="4473575" y="5027613"/>
          <p14:tracePt t="60836" x="4446588" y="5018088"/>
          <p14:tracePt t="60853" x="4419600" y="5010150"/>
          <p14:tracePt t="60869" x="4394200" y="5018088"/>
          <p14:tracePt t="60886" x="4375150" y="5018088"/>
          <p14:tracePt t="60903" x="4367213" y="5045075"/>
          <p14:tracePt t="60920" x="4340225" y="5081588"/>
          <p14:tracePt t="60936" x="4340225" y="5126038"/>
          <p14:tracePt t="60953" x="4340225" y="5187950"/>
          <p14:tracePt t="60970" x="4340225" y="5251450"/>
          <p14:tracePt t="60987" x="4340225" y="5313363"/>
          <p14:tracePt t="61003" x="4340225" y="5375275"/>
          <p14:tracePt t="61020" x="4340225" y="5438775"/>
          <p14:tracePt t="61021" x="4340225" y="5465763"/>
          <p14:tracePt t="61037" x="4357688" y="5554663"/>
          <p14:tracePt t="61053" x="4384675" y="5589588"/>
          <p14:tracePt t="61070" x="4402138" y="5643563"/>
          <p14:tracePt t="61087" x="4429125" y="5705475"/>
          <p14:tracePt t="61104" x="4473575" y="5786438"/>
          <p14:tracePt t="61120" x="4554538" y="5875338"/>
          <p14:tracePt t="61137" x="4616450" y="5929313"/>
          <p14:tracePt t="61154" x="4670425" y="5973763"/>
          <p14:tracePt t="61171" x="4741863" y="5991225"/>
          <p14:tracePt t="61188" x="4813300" y="6018213"/>
          <p14:tracePt t="61204" x="4875213" y="6027738"/>
          <p14:tracePt t="61221" x="4938713" y="6037263"/>
          <p14:tracePt t="61238" x="4973638" y="6037263"/>
          <p14:tracePt t="61254" x="5018088" y="6037263"/>
          <p14:tracePt t="61271" x="5054600" y="6037263"/>
          <p14:tracePt t="61288" x="5081588" y="6000750"/>
          <p14:tracePt t="61304" x="5143500" y="5938838"/>
          <p14:tracePt t="61321" x="5170488" y="5867400"/>
          <p14:tracePt t="61338" x="5197475" y="5768975"/>
          <p14:tracePt t="61355" x="5197475" y="5688013"/>
          <p14:tracePt t="61371" x="5197475" y="5394325"/>
          <p14:tracePt t="61388" x="5160963" y="5295900"/>
          <p14:tracePt t="61405" x="5081588" y="5153025"/>
          <p14:tracePt t="61421" x="5027613" y="5099050"/>
          <p14:tracePt t="61438" x="4938713" y="5037138"/>
          <p14:tracePt t="61455" x="4848225" y="5010150"/>
          <p14:tracePt t="61472" x="4776788" y="4973638"/>
          <p14:tracePt t="61488" x="4724400" y="4965700"/>
          <p14:tracePt t="61505" x="4687888" y="4965700"/>
          <p14:tracePt t="61522" x="4652963" y="4965700"/>
          <p14:tracePt t="61539" x="4616450" y="4965700"/>
          <p14:tracePt t="61555" x="4581525" y="4965700"/>
          <p14:tracePt t="61572" x="4537075" y="4983163"/>
          <p14:tracePt t="61589" x="4500563" y="5045075"/>
          <p14:tracePt t="61605" x="4465638" y="5116513"/>
          <p14:tracePt t="61622" x="4456113" y="5170488"/>
          <p14:tracePt t="61639" x="4456113" y="5232400"/>
          <p14:tracePt t="61656" x="4456113" y="5295900"/>
          <p14:tracePt t="61672" x="4465638" y="5367338"/>
          <p14:tracePt t="61689" x="4465638" y="5419725"/>
          <p14:tracePt t="61706" x="4500563" y="5473700"/>
          <p14:tracePt t="61723" x="4545013" y="5537200"/>
          <p14:tracePt t="61739" x="4608513" y="5608638"/>
          <p14:tracePt t="61756" x="4679950" y="5670550"/>
          <p14:tracePt t="61773" x="4795838" y="5741988"/>
          <p14:tracePt t="61790" x="4857750" y="5776913"/>
          <p14:tracePt t="61806" x="4902200" y="5786438"/>
          <p14:tracePt t="61823" x="4919663" y="5795963"/>
          <p14:tracePt t="61840" x="4929188" y="5795963"/>
          <p14:tracePt t="61861" x="4938713" y="5795963"/>
          <p14:tracePt t="61873" x="4946650" y="5795963"/>
          <p14:tracePt t="61890" x="5000625" y="5776913"/>
          <p14:tracePt t="61907" x="5081588" y="5715000"/>
          <p14:tracePt t="61923" x="5170488" y="5616575"/>
          <p14:tracePt t="61940" x="5259388" y="5340350"/>
          <p14:tracePt t="61958" x="5276850" y="5116513"/>
          <p14:tracePt t="61974" x="5259388" y="4965700"/>
          <p14:tracePt t="61990" x="5187950" y="4867275"/>
          <p14:tracePt t="62008" x="5143500" y="4803775"/>
          <p14:tracePt t="62024" x="5133975" y="4795838"/>
          <p14:tracePt t="62041" x="5116513" y="4776788"/>
          <p14:tracePt t="62069" x="5099050" y="4786313"/>
          <p14:tracePt t="62077" x="5089525" y="4803775"/>
          <p14:tracePt t="62093" x="5089525" y="4840288"/>
          <p14:tracePt t="62107" x="5089525" y="4867275"/>
          <p14:tracePt t="62124" x="5089525" y="4929188"/>
          <p14:tracePt t="62141" x="5089525" y="5010150"/>
          <p14:tracePt t="62158" x="5099050" y="5054600"/>
          <p14:tracePt t="62174" x="5099050" y="5081588"/>
          <p14:tracePt t="62191" x="5108575" y="5116513"/>
          <p14:tracePt t="62208" x="5116513" y="5133975"/>
          <p14:tracePt t="62224" x="5116513" y="5143500"/>
          <p14:tracePt t="62241" x="5116513" y="5160963"/>
          <p14:tracePt t="62258" x="5126038" y="5187950"/>
          <p14:tracePt t="62275" x="5126038" y="5197475"/>
          <p14:tracePt t="62291" x="5126038" y="5205413"/>
          <p14:tracePt t="62397" x="5126038" y="5214938"/>
          <p14:tracePt t="62453" x="5116513" y="5214938"/>
          <p14:tracePt t="62469" x="5108575" y="5205413"/>
          <p14:tracePt t="62477" x="5099050" y="5197475"/>
          <p14:tracePt t="62485" x="5089525" y="5187950"/>
          <p14:tracePt t="62493" x="5081588" y="5180013"/>
          <p14:tracePt t="62509" x="5054600" y="5170488"/>
          <p14:tracePt t="62526" x="4956175" y="5126038"/>
          <p14:tracePt t="62543" x="4867275" y="5089525"/>
          <p14:tracePt t="62560" x="4562475" y="5027613"/>
          <p14:tracePt t="62576" x="4367213" y="4973638"/>
          <p14:tracePt t="62592" x="4017963" y="4902200"/>
          <p14:tracePt t="62609" x="3776663" y="4867275"/>
          <p14:tracePt t="62626" x="3598863" y="4840288"/>
          <p14:tracePt t="62643" x="3490913" y="4830763"/>
          <p14:tracePt t="62660" x="3446463" y="4822825"/>
          <p14:tracePt t="62676" x="3429000" y="4822825"/>
          <p14:tracePt t="62693" x="3419475" y="4813300"/>
          <p14:tracePt t="62710" x="3394075" y="4813300"/>
          <p14:tracePt t="62726" x="3357563" y="4813300"/>
          <p14:tracePt t="62743" x="3286125" y="4795838"/>
          <p14:tracePt t="62760" x="3197225" y="4786313"/>
          <p14:tracePt t="62777" x="3116263" y="4786313"/>
          <p14:tracePt t="62793" x="2874963" y="4786313"/>
          <p14:tracePt t="62810" x="2813050" y="4786313"/>
          <p14:tracePt t="62827" x="2786063" y="4786313"/>
          <p14:tracePt t="62844" x="2776538" y="4786313"/>
          <p14:tracePt t="62861" x="2776538" y="4795838"/>
          <p14:tracePt t="62877" x="2759075" y="4848225"/>
          <p14:tracePt t="62894" x="2751138" y="4902200"/>
          <p14:tracePt t="62910" x="2741613" y="4965700"/>
          <p14:tracePt t="62927" x="2732088" y="5037138"/>
          <p14:tracePt t="62944" x="2732088" y="5081588"/>
          <p14:tracePt t="62961" x="2714625" y="5116513"/>
          <p14:tracePt t="62977" x="2714625" y="5133975"/>
          <p14:tracePt t="62994" x="2705100" y="5153025"/>
          <p14:tracePt t="63011" x="2697163" y="5160963"/>
          <p14:tracePt t="63093" x="2687638" y="5160963"/>
          <p14:tracePt t="63101" x="2679700" y="5160963"/>
          <p14:tracePt t="63111" x="2670175" y="5143500"/>
          <p14:tracePt t="63128" x="2643188" y="5116513"/>
          <p14:tracePt t="63145" x="2625725" y="5099050"/>
          <p14:tracePt t="63161" x="2608263" y="5072063"/>
          <p14:tracePt t="63178" x="2589213" y="5037138"/>
          <p14:tracePt t="63195" x="2581275" y="5010150"/>
          <p14:tracePt t="63212" x="2581275" y="5000625"/>
          <p14:tracePt t="63228" x="2581275" y="4983163"/>
          <p14:tracePt t="63245" x="2581275" y="4965700"/>
          <p14:tracePt t="63262" x="2571750" y="4956175"/>
          <p14:tracePt t="63325" x="2571750" y="4946650"/>
          <p14:tracePt t="63349" x="2571750" y="4929188"/>
          <p14:tracePt t="63373" x="2571750" y="4919663"/>
          <p14:tracePt t="63397" x="2581275" y="4902200"/>
          <p14:tracePt t="63413" x="2589213" y="4894263"/>
          <p14:tracePt t="63421" x="2589213" y="4884738"/>
          <p14:tracePt t="63430" x="2598738" y="4857750"/>
          <p14:tracePt t="63446" x="2616200" y="4830763"/>
          <p14:tracePt t="63462" x="2633663" y="4776788"/>
          <p14:tracePt t="63479" x="2660650" y="4751388"/>
          <p14:tracePt t="63496" x="2670175" y="4714875"/>
          <p14:tracePt t="63513" x="2687638" y="4697413"/>
          <p14:tracePt t="63529" x="2697163" y="4687888"/>
          <p14:tracePt t="63686" x="2697163" y="4679950"/>
          <p14:tracePt t="63694" x="2705100" y="4679950"/>
          <p14:tracePt t="63702" x="2714625" y="4660900"/>
          <p14:tracePt t="63718" x="2732088" y="4652963"/>
          <p14:tracePt t="63730" x="2732088" y="4643438"/>
          <p14:tracePt t="63747" x="2751138" y="4633913"/>
          <p14:tracePt t="63764" x="2776538" y="4625975"/>
          <p14:tracePt t="63780" x="2786063" y="4616450"/>
          <p14:tracePt t="63797" x="2803525" y="4616450"/>
          <p14:tracePt t="63814" x="2847975" y="4589463"/>
          <p14:tracePt t="63831" x="2874963" y="4589463"/>
          <p14:tracePt t="63847" x="2919413" y="4572000"/>
          <p14:tracePt t="63864" x="2973388" y="4562475"/>
          <p14:tracePt t="63881" x="3027363" y="4545013"/>
          <p14:tracePt t="63897" x="3081338" y="4527550"/>
          <p14:tracePt t="63914" x="3143250" y="4510088"/>
          <p14:tracePt t="63931" x="3187700" y="4510088"/>
          <p14:tracePt t="63948" x="3224213" y="4510088"/>
          <p14:tracePt t="63965" x="3259138" y="4500563"/>
          <p14:tracePt t="63981" x="3295650" y="4491038"/>
          <p14:tracePt t="63982" x="3303588" y="4491038"/>
          <p14:tracePt t="63998" x="3340100" y="4491038"/>
          <p14:tracePt t="64015" x="3384550" y="4491038"/>
          <p14:tracePt t="64031" x="3419475" y="4491038"/>
          <p14:tracePt t="64048" x="3465513" y="4491038"/>
          <p14:tracePt t="64065" x="3509963" y="4491038"/>
          <p14:tracePt t="64082" x="3554413" y="4491038"/>
          <p14:tracePt t="64099" x="3598863" y="4491038"/>
          <p14:tracePt t="64115" x="3660775" y="4491038"/>
          <p14:tracePt t="64132" x="3724275" y="4491038"/>
          <p14:tracePt t="64148" x="3803650" y="4491038"/>
          <p14:tracePt t="64165" x="3867150" y="4491038"/>
          <p14:tracePt t="64166" x="3911600" y="4491038"/>
          <p14:tracePt t="64182" x="4044950" y="4491038"/>
          <p14:tracePt t="64199" x="4133850" y="4491038"/>
          <p14:tracePt t="64215" x="4197350" y="4483100"/>
          <p14:tracePt t="64232" x="4276725" y="4483100"/>
          <p14:tracePt t="64249" x="4330700" y="4483100"/>
          <p14:tracePt t="64266" x="4384675" y="4483100"/>
          <p14:tracePt t="64282" x="4446588" y="4483100"/>
          <p14:tracePt t="64299" x="4518025" y="4483100"/>
          <p14:tracePt t="64316" x="4581525" y="4483100"/>
          <p14:tracePt t="64333" x="4652963" y="4483100"/>
          <p14:tracePt t="64334" x="4670425" y="4483100"/>
          <p14:tracePt t="64349" x="4687888" y="4483100"/>
          <p14:tracePt t="64350" x="4697413" y="4483100"/>
          <p14:tracePt t="64366" x="4714875" y="4483100"/>
          <p14:tracePt t="64383" x="4724400" y="4483100"/>
          <p14:tracePt t="64422" x="4732338" y="4483100"/>
          <p14:tracePt t="64430" x="4741863" y="4483100"/>
          <p14:tracePt t="64438" x="4751388" y="4483100"/>
          <p14:tracePt t="64450" x="4768850" y="4500563"/>
          <p14:tracePt t="64466" x="4813300" y="4545013"/>
          <p14:tracePt t="64483" x="4875213" y="4589463"/>
          <p14:tracePt t="64500" x="4965700" y="4652963"/>
          <p14:tracePt t="64516" x="5054600" y="4724400"/>
          <p14:tracePt t="64533" x="5116513" y="4759325"/>
          <p14:tracePt t="64534" x="5126038" y="4768850"/>
          <p14:tracePt t="64550" x="5160963" y="4813300"/>
          <p14:tracePt t="64567" x="5180013" y="4840288"/>
          <p14:tracePt t="64583" x="5187950" y="4857750"/>
          <p14:tracePt t="64600" x="5187950" y="4894263"/>
          <p14:tracePt t="64617" x="5187950" y="4919663"/>
          <p14:tracePt t="64634" x="5187950" y="4946650"/>
          <p14:tracePt t="64650" x="5187950" y="4973638"/>
          <p14:tracePt t="64667" x="5187950" y="5000625"/>
          <p14:tracePt t="64683" x="5187950" y="5027613"/>
          <p14:tracePt t="64700" x="5187950" y="5072063"/>
          <p14:tracePt t="64717" x="5187950" y="5099050"/>
          <p14:tracePt t="64734" x="5187950" y="5160963"/>
          <p14:tracePt t="64751" x="5187950" y="5180013"/>
          <p14:tracePt t="64767" x="5187950" y="5205413"/>
          <p14:tracePt t="64784" x="5180013" y="5224463"/>
          <p14:tracePt t="64801" x="5170488" y="5241925"/>
          <p14:tracePt t="64817" x="5160963" y="5259388"/>
          <p14:tracePt t="64835" x="5153025" y="5268913"/>
          <p14:tracePt t="64851" x="5143500" y="5295900"/>
          <p14:tracePt t="64867" x="5133975" y="5330825"/>
          <p14:tracePt t="64884" x="5116513" y="5375275"/>
          <p14:tracePt t="64901" x="5108575" y="5429250"/>
          <p14:tracePt t="64918" x="5089525" y="5465763"/>
          <p14:tracePt t="64935" x="5062538" y="5518150"/>
          <p14:tracePt t="64951" x="5037138" y="5554663"/>
          <p14:tracePt t="64969" x="5037138" y="5581650"/>
          <p14:tracePt t="64985" x="5010150" y="5599113"/>
          <p14:tracePt t="65002" x="5010150" y="5608638"/>
          <p14:tracePt t="65018" x="5010150" y="5616575"/>
          <p14:tracePt t="65182" x="5018088" y="5608638"/>
          <p14:tracePt t="65190" x="5027613" y="5599113"/>
          <p14:tracePt t="65206" x="5045075" y="5581650"/>
          <p14:tracePt t="65222" x="5054600" y="5572125"/>
          <p14:tracePt t="65230" x="5062538" y="5562600"/>
          <p14:tracePt t="65238" x="5081588" y="5545138"/>
          <p14:tracePt t="65253" x="5089525" y="5527675"/>
          <p14:tracePt t="65269" x="5133975" y="5465763"/>
          <p14:tracePt t="65286" x="5180013" y="5394325"/>
          <p14:tracePt t="65303" x="5197475" y="5357813"/>
          <p14:tracePt t="65320" x="5224463" y="5295900"/>
          <p14:tracePt t="65336" x="5259388" y="5241925"/>
          <p14:tracePt t="65353" x="5276850" y="5205413"/>
          <p14:tracePt t="65370" x="5276850" y="5160963"/>
          <p14:tracePt t="65387" x="5276850" y="5126038"/>
          <p14:tracePt t="65403" x="5276850" y="5045075"/>
          <p14:tracePt t="65420" x="5241925" y="4991100"/>
          <p14:tracePt t="65437" x="5197475" y="4965700"/>
          <p14:tracePt t="65453" x="5126038" y="4884738"/>
          <p14:tracePt t="65470" x="5072063" y="4795838"/>
          <p14:tracePt t="65487" x="5037138" y="4751388"/>
          <p14:tracePt t="65504" x="4991100" y="4705350"/>
          <p14:tracePt t="65520" x="4938713" y="4660900"/>
          <p14:tracePt t="65537" x="4867275" y="4633913"/>
          <p14:tracePt t="65554" x="4786313" y="4608513"/>
          <p14:tracePt t="65571" x="4714875" y="4589463"/>
          <p14:tracePt t="65587" x="4643438" y="4572000"/>
          <p14:tracePt t="65604" x="4554538" y="4562475"/>
          <p14:tracePt t="65621" x="4429125" y="4562475"/>
          <p14:tracePt t="65637" x="4384675" y="4562475"/>
          <p14:tracePt t="65655" x="4348163" y="4562475"/>
          <p14:tracePt t="65671" x="4295775" y="4562475"/>
          <p14:tracePt t="65688" x="4241800" y="4589463"/>
          <p14:tracePt t="65704" x="4170363" y="4608513"/>
          <p14:tracePt t="65721" x="4125913" y="4633913"/>
          <p14:tracePt t="65738" x="4062413" y="4687888"/>
          <p14:tracePt t="65755" x="3990975" y="4751388"/>
          <p14:tracePt t="65771" x="3946525" y="4803775"/>
          <p14:tracePt t="65788" x="3902075" y="4894263"/>
          <p14:tracePt t="65805" x="3867150" y="5045075"/>
          <p14:tracePt t="65822" x="3867150" y="5153025"/>
          <p14:tracePt t="65839" x="3867150" y="5340350"/>
          <p14:tracePt t="65855" x="3867150" y="5500688"/>
          <p14:tracePt t="65872" x="3911600" y="5626100"/>
          <p14:tracePt t="65888" x="3946525" y="5768975"/>
          <p14:tracePt t="65905" x="3973513" y="5867400"/>
          <p14:tracePt t="65922" x="4000500" y="5938838"/>
          <p14:tracePt t="65939" x="4027488" y="6037263"/>
          <p14:tracePt t="65955" x="4081463" y="6143625"/>
          <p14:tracePt t="65972" x="4160838" y="6251575"/>
          <p14:tracePt t="65989" x="4232275" y="6348413"/>
          <p14:tracePt t="66005" x="4276725" y="6394450"/>
          <p14:tracePt t="66023" x="4340225" y="6446838"/>
          <p14:tracePt t="66039" x="4357688" y="6456363"/>
          <p14:tracePt t="66056" x="4384675" y="6465888"/>
          <p14:tracePt t="66072" x="4411663" y="6465888"/>
          <p14:tracePt t="66089" x="4465638" y="6465888"/>
          <p14:tracePt t="66106" x="4510088" y="6465888"/>
          <p14:tracePt t="66123" x="4625975" y="6465888"/>
          <p14:tracePt t="66139" x="4732338" y="6438900"/>
          <p14:tracePt t="66156" x="4875213" y="6375400"/>
          <p14:tracePt t="66173" x="5010150" y="6303963"/>
          <p14:tracePt t="66190" x="5099050" y="6259513"/>
          <p14:tracePt t="66190" x="5116513" y="6251575"/>
          <p14:tracePt t="66206" x="5133975" y="6242050"/>
          <p14:tracePt t="66223" x="5187950" y="6170613"/>
          <p14:tracePt t="66240" x="5205413" y="6134100"/>
          <p14:tracePt t="66256" x="5224463" y="6062663"/>
          <p14:tracePt t="66273" x="5224463" y="5991225"/>
          <p14:tracePt t="66290" x="5241925" y="5911850"/>
          <p14:tracePt t="66307" x="5241925" y="5768975"/>
          <p14:tracePt t="66323" x="5241925" y="5634038"/>
          <p14:tracePt t="66340" x="5224463" y="5483225"/>
          <p14:tracePt t="66357" x="5187950" y="5313363"/>
          <p14:tracePt t="66374" x="5143500" y="5160963"/>
          <p14:tracePt t="66391" x="5045075" y="4983163"/>
          <p14:tracePt t="66407" x="4973638" y="4857750"/>
          <p14:tracePt t="66424" x="4894263" y="4759325"/>
          <p14:tracePt t="66440" x="4813300" y="4670425"/>
          <p14:tracePt t="66457" x="4759325" y="4625975"/>
          <p14:tracePt t="66474" x="4741863" y="4625975"/>
          <p14:tracePt t="66491" x="4724400" y="4625975"/>
          <p14:tracePt t="66507" x="4697413" y="4625975"/>
          <p14:tracePt t="66524" x="4589463" y="4652963"/>
          <p14:tracePt t="66541" x="4465638" y="4741863"/>
          <p14:tracePt t="66558" x="4330700" y="4875213"/>
          <p14:tracePt t="66575" x="4125913" y="5180013"/>
          <p14:tracePt t="66591" x="4037013" y="5348288"/>
          <p14:tracePt t="66608" x="3965575" y="5491163"/>
          <p14:tracePt t="66625" x="3956050" y="5554663"/>
          <p14:tracePt t="66641" x="3956050" y="5572125"/>
          <p14:tracePt t="66658" x="3956050" y="5581650"/>
          <p14:tracePt t="66895" x="3938588" y="5589588"/>
          <p14:tracePt t="66911" x="3919538" y="5589588"/>
          <p14:tracePt t="66919" x="3894138" y="5589588"/>
          <p14:tracePt t="66927" x="3857625" y="5589588"/>
          <p14:tracePt t="66943" x="3795713" y="5589588"/>
          <p14:tracePt t="66959" x="3724275" y="5589588"/>
          <p14:tracePt t="66976" x="3598863" y="5589588"/>
          <p14:tracePt t="66993" x="3517900" y="5589588"/>
          <p14:tracePt t="67010" x="3446463" y="5589588"/>
          <p14:tracePt t="67026" x="3348038" y="5589588"/>
          <p14:tracePt t="67043" x="3268663" y="5616575"/>
          <p14:tracePt t="67060" x="3241675" y="5670550"/>
          <p14:tracePt t="67076" x="3214688" y="5751513"/>
          <p14:tracePt t="67093" x="3214688" y="5840413"/>
          <p14:tracePt t="67110" x="3179763" y="6099175"/>
          <p14:tracePt t="67111" x="3160713" y="6153150"/>
          <p14:tracePt t="67127" x="3108325" y="6232525"/>
          <p14:tracePt t="67143" x="3071813" y="6269038"/>
          <p14:tracePt t="67160" x="3000375" y="6323013"/>
          <p14:tracePt t="67177" x="2955925" y="6357938"/>
          <p14:tracePt t="67193" x="2911475" y="6375400"/>
          <p14:tracePt t="67210" x="2884488" y="6384925"/>
          <p14:tracePt t="67227" x="2847975" y="6384925"/>
          <p14:tracePt t="67243" x="2803525" y="6384925"/>
          <p14:tracePt t="67260" x="2759075" y="6384925"/>
          <p14:tracePt t="67277" x="2741613" y="6384925"/>
          <p14:tracePt t="67294" x="2697163" y="6384925"/>
          <p14:tracePt t="67311" x="2643188" y="6357938"/>
          <p14:tracePt t="67327" x="2598738" y="6348413"/>
          <p14:tracePt t="67344" x="2562225" y="6330950"/>
          <p14:tracePt t="67361" x="2536825" y="6296025"/>
          <p14:tracePt t="67377" x="2517775" y="6251575"/>
          <p14:tracePt t="67394" x="2509838" y="6170613"/>
          <p14:tracePt t="67411" x="2490788" y="6108700"/>
          <p14:tracePt t="67428" x="2482850" y="6037263"/>
          <p14:tracePt t="67444" x="2482850" y="5956300"/>
          <p14:tracePt t="67461" x="2482850" y="5884863"/>
          <p14:tracePt t="67478" x="2482850" y="5822950"/>
          <p14:tracePt t="67495" x="2482850" y="5697538"/>
          <p14:tracePt t="67511" x="2482850" y="5643563"/>
          <p14:tracePt t="67528" x="2500313" y="5589588"/>
          <p14:tracePt t="67545" x="2509838" y="5527675"/>
          <p14:tracePt t="67561" x="2517775" y="5456238"/>
          <p14:tracePt t="67578" x="2527300" y="5394325"/>
          <p14:tracePt t="67595" x="2536825" y="5348288"/>
          <p14:tracePt t="67612" x="2536825" y="5295900"/>
          <p14:tracePt t="67629" x="2562225" y="5232400"/>
          <p14:tracePt t="67645" x="2589213" y="5197475"/>
          <p14:tracePt t="67662" x="2598738" y="5180013"/>
          <p14:tracePt t="67679" x="2608263" y="5170488"/>
          <p14:tracePt t="67743" x="2633663" y="5187950"/>
          <p14:tracePt t="67751" x="2652713" y="5224463"/>
          <p14:tracePt t="67762" x="2687638" y="5384800"/>
          <p14:tracePt t="67779" x="2705100" y="5510213"/>
          <p14:tracePt t="67796" x="2714625" y="5670550"/>
          <p14:tracePt t="67812" x="2732088" y="5840413"/>
          <p14:tracePt t="67829" x="2768600" y="6018213"/>
          <p14:tracePt t="67846" x="2776538" y="6153150"/>
          <p14:tracePt t="67862" x="2776538" y="6276975"/>
          <p14:tracePt t="67879" x="2776538" y="6402388"/>
          <p14:tracePt t="67896" x="2776538" y="6446838"/>
          <p14:tracePt t="67913" x="2776538" y="6483350"/>
          <p14:tracePt t="67991" x="2776538" y="6456363"/>
          <p14:tracePt t="67999" x="2776538" y="6367463"/>
          <p14:tracePt t="68007" x="2776538" y="6269038"/>
          <p14:tracePt t="68015" x="2803525" y="6161088"/>
          <p14:tracePt t="68030" x="2822575" y="6037263"/>
          <p14:tracePt t="68047" x="2901950" y="5724525"/>
          <p14:tracePt t="68047" x="2938463" y="5608638"/>
          <p14:tracePt t="68063" x="2982913" y="5438775"/>
          <p14:tracePt t="68080" x="3009900" y="5330825"/>
          <p14:tracePt t="68097" x="3009900" y="5322888"/>
          <p14:tracePt t="68119" x="3017838" y="5313363"/>
          <p14:tracePt t="68135" x="3017838" y="5348288"/>
          <p14:tracePt t="68147" x="3017838" y="5429250"/>
          <p14:tracePt t="68164" x="3017838" y="5634038"/>
          <p14:tracePt t="68181" x="3017838" y="5867400"/>
          <p14:tracePt t="68197" x="3017838" y="6037263"/>
          <p14:tracePt t="68214" x="3036888" y="6143625"/>
          <p14:tracePt t="68231" x="3036888" y="6205538"/>
          <p14:tracePt t="68248" x="3036888" y="6215063"/>
          <p14:tracePt t="68327" x="3036888" y="6205538"/>
          <p14:tracePt t="68335" x="3036888" y="6180138"/>
          <p14:tracePt t="68351" x="3017838" y="6153150"/>
          <p14:tracePt t="68359" x="3009900" y="6126163"/>
          <p14:tracePt t="68367" x="3009900" y="6116638"/>
          <p14:tracePt t="68381" x="3000375" y="6099175"/>
          <p14:tracePt t="68398" x="2990850" y="6089650"/>
          <p14:tracePt t="68503" x="2982913" y="6072188"/>
          <p14:tracePt t="68511" x="2982913" y="6062663"/>
          <p14:tracePt t="68520" x="2973388" y="6062663"/>
          <p14:tracePt t="68535" x="2973388" y="6054725"/>
          <p14:tracePt t="68548" x="2973388" y="6037263"/>
          <p14:tracePt t="68565" x="2955925" y="6037263"/>
          <p14:tracePt t="68582" x="2946400" y="6018213"/>
          <p14:tracePt t="68599" x="2919413" y="6000750"/>
          <p14:tracePt t="69031" x="2911475" y="6000750"/>
          <p14:tracePt t="69375" x="2919413" y="6000750"/>
          <p14:tracePt t="69383" x="2938463" y="6000750"/>
          <p14:tracePt t="69399" x="2946400" y="6000750"/>
          <p14:tracePt t="71744" x="2955925" y="6000750"/>
          <p14:tracePt t="72624" x="2965450" y="6000750"/>
          <p14:tracePt t="72672" x="2965450" y="5991225"/>
          <p14:tracePt t="72688" x="2965450" y="5973763"/>
          <p14:tracePt t="72696" x="2938463" y="5946775"/>
          <p14:tracePt t="72704" x="2847975" y="5938838"/>
          <p14:tracePt t="72714" x="2732088" y="5911850"/>
          <p14:tracePt t="72731" x="2527300" y="5857875"/>
          <p14:tracePt t="72748" x="2438400" y="5840413"/>
          <p14:tracePt t="72765" x="2366963" y="5830888"/>
          <p14:tracePt t="72785" x="2357438" y="5830888"/>
          <p14:tracePt t="72825" x="2347913" y="5813425"/>
          <p14:tracePt t="72833" x="2347913" y="5795963"/>
          <p14:tracePt t="72841" x="2347913" y="5776913"/>
          <p14:tracePt t="72849" x="2347913" y="5759450"/>
          <p14:tracePt t="72865" x="2347913" y="5697538"/>
          <p14:tracePt t="72882" x="2357438" y="5688013"/>
          <p14:tracePt t="72899" x="2366963" y="5653088"/>
          <p14:tracePt t="72915" x="2374900" y="5626100"/>
          <p14:tracePt t="72932" x="2384425" y="5608638"/>
          <p14:tracePt t="72949" x="2384425" y="5572125"/>
          <p14:tracePt t="72965" x="2401888" y="5518150"/>
          <p14:tracePt t="72982" x="2401888" y="5446713"/>
          <p14:tracePt t="72999" x="2401888" y="5367338"/>
          <p14:tracePt t="73015" x="2401888" y="5313363"/>
          <p14:tracePt t="73032" x="2411413" y="5259388"/>
          <p14:tracePt t="73033" x="2428875" y="5205413"/>
          <p14:tracePt t="73049" x="2527300" y="5010150"/>
          <p14:tracePt t="73066" x="2633663" y="4867275"/>
          <p14:tracePt t="73082" x="2670175" y="4768850"/>
          <p14:tracePt t="73099" x="2687638" y="4724400"/>
          <p14:tracePt t="73116" x="2705100" y="4687888"/>
          <p14:tracePt t="73133" x="2776538" y="4633913"/>
          <p14:tracePt t="73149" x="3152775" y="4510088"/>
          <p14:tracePt t="73166" x="3554413" y="4384675"/>
          <p14:tracePt t="73183" x="3929063" y="4322763"/>
          <p14:tracePt t="73200" x="4232275" y="4241800"/>
          <p14:tracePt t="73201" x="4330700" y="4224338"/>
          <p14:tracePt t="73217" x="4518025" y="4197350"/>
          <p14:tracePt t="73233" x="4616450" y="4179888"/>
          <p14:tracePt t="73250" x="4660900" y="4179888"/>
          <p14:tracePt t="73266" x="4687888" y="4179888"/>
          <p14:tracePt t="73283" x="4759325" y="4179888"/>
          <p14:tracePt t="73301" x="5018088" y="4179888"/>
          <p14:tracePt t="73317" x="5187950" y="4224338"/>
          <p14:tracePt t="73334" x="5375275" y="4322763"/>
          <p14:tracePt t="73350" x="5429250" y="4367213"/>
          <p14:tracePt t="73367" x="5438775" y="4394200"/>
          <p14:tracePt t="73384" x="5465763" y="4465638"/>
          <p14:tracePt t="73401" x="5500688" y="4545013"/>
          <p14:tracePt t="73417" x="5554663" y="4652963"/>
          <p14:tracePt t="73434" x="5581650" y="4697413"/>
          <p14:tracePt t="73450" x="5599113" y="4732338"/>
          <p14:tracePt t="73467" x="5599113" y="4759325"/>
          <p14:tracePt t="73484" x="5599113" y="4768850"/>
          <p14:tracePt t="73501" x="5599113" y="4813300"/>
          <p14:tracePt t="73517" x="5599113" y="4867275"/>
          <p14:tracePt t="73534" x="5572125" y="4956175"/>
          <p14:tracePt t="73551" x="5518150" y="5054600"/>
          <p14:tracePt t="73568" x="5473700" y="5143500"/>
          <p14:tracePt t="73584" x="5402263" y="5214938"/>
          <p14:tracePt t="73585" x="5367338" y="5241925"/>
          <p14:tracePt t="73601" x="5322888" y="5286375"/>
          <p14:tracePt t="73618" x="5259388" y="5340350"/>
          <p14:tracePt t="73634" x="5180013" y="5384800"/>
          <p14:tracePt t="73651" x="5099050" y="5429250"/>
          <p14:tracePt t="73668" x="5045075" y="5473700"/>
          <p14:tracePt t="73685" x="4991100" y="5527675"/>
          <p14:tracePt t="73702" x="4938713" y="5599113"/>
          <p14:tracePt t="73718" x="4857750" y="5688013"/>
          <p14:tracePt t="73735" x="4786313" y="5786438"/>
          <p14:tracePt t="73752" x="4741863" y="5929313"/>
          <p14:tracePt t="73769" x="4714875" y="6000750"/>
          <p14:tracePt t="73769" x="4714875" y="6010275"/>
          <p14:tracePt t="73785" x="4714875" y="6018213"/>
          <p14:tracePt t="74073" x="4652963" y="6010275"/>
          <p14:tracePt t="74081" x="4562475" y="5991225"/>
          <p14:tracePt t="74089" x="4483100" y="5973763"/>
          <p14:tracePt t="74103" x="4357688" y="5929313"/>
          <p14:tracePt t="74120" x="4160838" y="5867400"/>
          <p14:tracePt t="74136" x="3973513" y="5822950"/>
          <p14:tracePt t="74137" x="3875088" y="5803900"/>
          <p14:tracePt t="74153" x="3670300" y="5741988"/>
          <p14:tracePt t="74170" x="3509963" y="5688013"/>
          <p14:tracePt t="74187" x="3340100" y="5634038"/>
          <p14:tracePt t="74203" x="3187700" y="5599113"/>
          <p14:tracePt t="74220" x="3098800" y="5581650"/>
          <p14:tracePt t="74237" x="3054350" y="5554663"/>
          <p14:tracePt t="74253" x="3027363" y="5554663"/>
          <p14:tracePt t="74270" x="2990850" y="5554663"/>
          <p14:tracePt t="74287" x="2955925" y="5554663"/>
          <p14:tracePt t="74304" x="2928938" y="5545138"/>
          <p14:tracePt t="74320" x="2919413" y="5537200"/>
          <p14:tracePt t="74338" x="2884488" y="5537200"/>
          <p14:tracePt t="74385" x="2874963" y="5527675"/>
          <p14:tracePt t="74433" x="2901950" y="5518150"/>
          <p14:tracePt t="74441" x="2946400" y="5537200"/>
          <p14:tracePt t="74449" x="3017838" y="5562600"/>
          <p14:tracePt t="74457" x="3054350" y="5572125"/>
          <p14:tracePt t="74472" x="3089275" y="5599113"/>
          <p14:tracePt t="74488" x="3125788" y="5616575"/>
          <p14:tracePt t="74504" x="3160713" y="5626100"/>
          <p14:tracePt t="74521" x="3187700" y="5634038"/>
          <p14:tracePt t="74537" x="3197225" y="5634038"/>
          <p14:tracePt t="74593" x="3197225" y="5608638"/>
          <p14:tracePt t="74601" x="3160713" y="5608638"/>
          <p14:tracePt t="74609" x="3133725" y="5608638"/>
          <p14:tracePt t="74622" x="3089275" y="5608638"/>
          <p14:tracePt t="74638" x="3027363" y="5608638"/>
          <p14:tracePt t="74655" x="3009900" y="5608638"/>
          <p14:tracePt t="74721" x="3044825" y="5599113"/>
          <p14:tracePt t="74729" x="3098800" y="5589588"/>
          <p14:tracePt t="74739" x="3133725" y="5581650"/>
          <p14:tracePt t="74755" x="3276600" y="5545138"/>
          <p14:tracePt t="74772" x="3313113" y="5527675"/>
          <p14:tracePt t="74825" x="3295650" y="5527675"/>
          <p14:tracePt t="74833" x="3251200" y="5545138"/>
          <p14:tracePt t="74841" x="3205163" y="5554663"/>
          <p14:tracePt t="74856" x="3170238" y="5572125"/>
          <p14:tracePt t="74872" x="3098800" y="5589588"/>
          <p14:tracePt t="74889" x="3071813" y="5589588"/>
          <p14:tracePt t="74953" x="3071813" y="5599113"/>
          <p14:tracePt t="74977" x="3071813" y="5608638"/>
          <p14:tracePt t="74985" x="3081338" y="5608638"/>
          <p14:tracePt t="75001" x="3089275" y="5626100"/>
          <p14:tracePt t="75009" x="3098800" y="5626100"/>
          <p14:tracePt t="76025" x="3108325" y="5626100"/>
          <p14:tracePt t="76050" x="3116263" y="5616575"/>
          <p14:tracePt t="76058" x="3108325" y="5616575"/>
          <p14:tracePt t="76066" x="3062288" y="5608638"/>
          <p14:tracePt t="76077" x="3000375" y="5581650"/>
          <p14:tracePt t="76094" x="2894013" y="5581650"/>
          <p14:tracePt t="76110" x="2795588" y="5581650"/>
          <p14:tracePt t="76127" x="2759075" y="5581650"/>
          <p14:tracePt t="76144" x="2714625" y="5581650"/>
          <p14:tracePt t="76210" x="2732088" y="5581650"/>
          <p14:tracePt t="76218" x="2751138" y="5581650"/>
          <p14:tracePt t="76228" x="2786063" y="5581650"/>
          <p14:tracePt t="76244" x="2822575" y="5581650"/>
          <p14:tracePt t="76262" x="2830513" y="5581650"/>
          <p14:tracePt t="76298" x="2822575" y="5599113"/>
          <p14:tracePt t="76306" x="2768600" y="5626100"/>
          <p14:tracePt t="76314" x="2724150" y="5643563"/>
          <p14:tracePt t="76328" x="2670175" y="5653088"/>
          <p14:tracePt t="76345" x="2562225" y="5697538"/>
          <p14:tracePt t="76346" x="2527300" y="5705475"/>
          <p14:tracePt t="76362" x="2517775" y="5705475"/>
          <p14:tracePt t="76410" x="2527300" y="5715000"/>
          <p14:tracePt t="76418" x="2544763" y="5715000"/>
          <p14:tracePt t="76428" x="2562225" y="5724525"/>
          <p14:tracePt t="76445" x="2589213" y="5732463"/>
          <p14:tracePt t="76482" x="2589213" y="5751513"/>
          <p14:tracePt t="76490" x="2589213" y="5759450"/>
          <p14:tracePt t="76498" x="2589213" y="5776913"/>
          <p14:tracePt t="76512" x="2581275" y="5795963"/>
          <p14:tracePt t="76642" x="2581275" y="5813425"/>
          <p14:tracePt t="76650" x="2581275" y="5822950"/>
          <p14:tracePt t="76658" x="2571750" y="5840413"/>
          <p14:tracePt t="76666" x="2562225" y="5848350"/>
          <p14:tracePt t="76682" x="2554288" y="5848350"/>
          <p14:tracePt t="76826" x="2562225" y="5848350"/>
          <p14:tracePt t="76834" x="2589213" y="5894388"/>
          <p14:tracePt t="76842" x="2616200" y="5946775"/>
          <p14:tracePt t="76850" x="2643188" y="6000750"/>
          <p14:tracePt t="76863" x="2670175" y="6072188"/>
          <p14:tracePt t="76880" x="2705100" y="6188075"/>
          <p14:tracePt t="76897" x="2741613" y="6251575"/>
          <p14:tracePt t="76946" x="2741613" y="6224588"/>
          <p14:tracePt t="76954" x="2732088" y="6170613"/>
          <p14:tracePt t="76964" x="2724150" y="6089650"/>
          <p14:tracePt t="76981" x="2697163" y="5956300"/>
          <p14:tracePt t="76997" x="2697163" y="5857875"/>
          <p14:tracePt t="77014" x="2697163" y="5830888"/>
          <p14:tracePt t="77082" x="2697163" y="5857875"/>
          <p14:tracePt t="77090" x="2697163" y="5911850"/>
          <p14:tracePt t="77098" x="2697163" y="5965825"/>
          <p14:tracePt t="77114" x="2697163" y="6037263"/>
          <p14:tracePt t="77131" x="2697163" y="6045200"/>
          <p14:tracePt t="77178" x="2697163" y="6037263"/>
          <p14:tracePt t="77186" x="2697163" y="5973763"/>
          <p14:tracePt t="77194" x="2679700" y="5911850"/>
          <p14:tracePt t="77202" x="2670175" y="5875338"/>
          <p14:tracePt t="77215" x="2652713" y="5830888"/>
          <p14:tracePt t="77231" x="2643188" y="5822950"/>
          <p14:tracePt t="77514" x="2643188" y="5830888"/>
          <p14:tracePt t="77522" x="2643188" y="5840413"/>
          <p14:tracePt t="77602" x="2633663" y="5840413"/>
          <p14:tracePt t="77610" x="2633663" y="5822950"/>
          <p14:tracePt t="77714" x="2633663" y="5830888"/>
          <p14:tracePt t="77722" x="2633663" y="5848350"/>
          <p14:tracePt t="77738" x="2633663" y="5857875"/>
          <p14:tracePt t="77750" x="2633663" y="5867400"/>
          <p14:tracePt t="77767" x="2633663" y="5875338"/>
          <p14:tracePt t="77842" x="2643188" y="5875338"/>
          <p14:tracePt t="78242" x="2652713" y="5875338"/>
          <p14:tracePt t="78787" x="2660650" y="5875338"/>
          <p14:tracePt t="78794" x="2670175" y="5875338"/>
          <p14:tracePt t="83420" x="2697163" y="5822950"/>
          <p14:tracePt t="83428" x="2732088" y="5741988"/>
          <p14:tracePt t="83438" x="2759075" y="5670550"/>
          <p14:tracePt t="83455" x="2822575" y="5537200"/>
          <p14:tracePt t="83472" x="2874963" y="5402263"/>
          <p14:tracePt t="83489" x="2894013" y="5303838"/>
          <p14:tracePt t="83505" x="2901950" y="5205413"/>
          <p14:tracePt t="83522" x="2901950" y="5099050"/>
          <p14:tracePt t="83539" x="2901950" y="5062538"/>
          <p14:tracePt t="83555" x="2901950" y="5037138"/>
          <p14:tracePt t="83556" x="2894013" y="5018088"/>
          <p14:tracePt t="83572" x="2874963" y="5000625"/>
          <p14:tracePt t="83589" x="2867025" y="4983163"/>
          <p14:tracePt t="83606" x="2867025" y="4973638"/>
          <p14:tracePt t="83622" x="2867025" y="4956175"/>
          <p14:tracePt t="83639" x="2867025" y="4938713"/>
          <p14:tracePt t="83656" x="2867025" y="4911725"/>
          <p14:tracePt t="83673" x="2857500" y="4884738"/>
          <p14:tracePt t="83689" x="2857500" y="4857750"/>
          <p14:tracePt t="83706" x="2857500" y="4830763"/>
          <p14:tracePt t="83723" x="2857500" y="4776788"/>
          <p14:tracePt t="83740" x="2857500" y="4732338"/>
          <p14:tracePt t="83757" x="2857500" y="4714875"/>
          <p14:tracePt t="83773" x="2857500" y="4705350"/>
          <p14:tracePt t="83948" x="2847975" y="4705350"/>
          <p14:tracePt t="83988" x="2840038" y="4687888"/>
          <p14:tracePt t="84004" x="2840038" y="4670425"/>
          <p14:tracePt t="84020" x="2840038" y="4660900"/>
          <p14:tracePt t="84164" x="2840038" y="4652963"/>
          <p14:tracePt t="84540" x="2840038" y="4643438"/>
          <p14:tracePt t="84572" x="2830513" y="4643438"/>
          <p14:tracePt t="84620" x="2822575" y="4643438"/>
          <p14:tracePt t="84628" x="2813050" y="4643438"/>
          <p14:tracePt t="84644" x="2813050" y="4633913"/>
          <p14:tracePt t="84708" x="2803525" y="4633913"/>
          <p14:tracePt t="84756" x="2786063" y="4633913"/>
          <p14:tracePt t="84772" x="2776538" y="4633913"/>
          <p14:tracePt t="84780" x="2768600" y="4633913"/>
          <p14:tracePt t="84820" x="2759075" y="4633913"/>
          <p14:tracePt t="84836" x="2751138" y="4633913"/>
          <p14:tracePt t="84860" x="2741613" y="4633913"/>
          <p14:tracePt t="84892" x="2732088" y="4633913"/>
          <p14:tracePt t="84916" x="2724150" y="4633913"/>
          <p14:tracePt t="84948" x="2705100" y="4633913"/>
          <p14:tracePt t="84980" x="2687638" y="4633913"/>
          <p14:tracePt t="85028" x="2679700" y="4633913"/>
          <p14:tracePt t="85036" x="2670175" y="4633913"/>
          <p14:tracePt t="85068" x="2660650" y="4633913"/>
          <p14:tracePt t="85100" x="2652713" y="4633913"/>
          <p14:tracePt t="85108" x="2643188" y="4633913"/>
          <p14:tracePt t="85124" x="2633663" y="4633913"/>
          <p14:tracePt t="85140" x="2625725" y="4633913"/>
          <p14:tracePt t="85485" x="2643188" y="4633913"/>
          <p14:tracePt t="85492" x="2660650" y="4633913"/>
          <p14:tracePt t="85508" x="2679700" y="4633913"/>
          <p14:tracePt t="85517" x="2697163" y="4633913"/>
          <p14:tracePt t="85530" x="2705100" y="4633913"/>
          <p14:tracePt t="85546" x="2741613" y="4633913"/>
          <p14:tracePt t="85563" x="2768600" y="4633913"/>
          <p14:tracePt t="85580" x="2776538" y="4633913"/>
          <p14:tracePt t="85597" x="2795588" y="4633913"/>
          <p14:tracePt t="85613" x="2803525" y="4633913"/>
          <p14:tracePt t="85630" x="2822575" y="4633913"/>
          <p14:tracePt t="85647" x="2840038" y="4633913"/>
          <p14:tracePt t="85664" x="2867025" y="4633913"/>
          <p14:tracePt t="85680" x="2894013" y="4633913"/>
          <p14:tracePt t="85697" x="2919413" y="4633913"/>
          <p14:tracePt t="85714" x="2938463" y="4633913"/>
          <p14:tracePt t="85730" x="2946400" y="4633913"/>
          <p14:tracePt t="85747" x="2955925" y="4633913"/>
          <p14:tracePt t="85805" x="2965450" y="4633913"/>
          <p14:tracePt t="85821" x="2973388" y="4633913"/>
          <p14:tracePt t="85828" x="2982913" y="4633913"/>
          <p14:tracePt t="85844" x="2990850" y="4633913"/>
          <p14:tracePt t="86069" x="2973388" y="4633913"/>
          <p14:tracePt t="86077" x="2965450" y="4633913"/>
          <p14:tracePt t="86085" x="2955925" y="4633913"/>
          <p14:tracePt t="86098" x="2938463" y="4633913"/>
          <p14:tracePt t="86115" x="2894013" y="4633913"/>
          <p14:tracePt t="86133" x="2857500" y="4633913"/>
          <p14:tracePt t="86149" x="2840038" y="4633913"/>
          <p14:tracePt t="86165" x="2813050" y="4633913"/>
          <p14:tracePt t="86182" x="2803525" y="4633913"/>
          <p14:tracePt t="86199" x="2795588" y="4633913"/>
          <p14:tracePt t="86216" x="2786063" y="4633913"/>
          <p14:tracePt t="86232" x="2776538" y="4633913"/>
          <p14:tracePt t="86249" x="2741613" y="4633913"/>
          <p14:tracePt t="86266" x="2732088" y="4633913"/>
          <p14:tracePt t="86282" x="2714625" y="4633913"/>
          <p14:tracePt t="86299" x="2697163" y="4633913"/>
          <p14:tracePt t="86316" x="2679700" y="4633913"/>
          <p14:tracePt t="86317" x="2670175" y="4633913"/>
          <p14:tracePt t="86333" x="2652713" y="4633913"/>
          <p14:tracePt t="86350" x="2643188" y="4633913"/>
          <p14:tracePt t="86366" x="2625725" y="4633913"/>
          <p14:tracePt t="86382" x="2616200" y="4633913"/>
          <p14:tracePt t="86399" x="2608263" y="4633913"/>
          <p14:tracePt t="86653" x="2625725" y="4652963"/>
          <p14:tracePt t="86669" x="2633663" y="4652963"/>
          <p14:tracePt t="86677" x="2652713" y="4652963"/>
          <p14:tracePt t="86685" x="2670175" y="4670425"/>
          <p14:tracePt t="86701" x="2705100" y="4670425"/>
          <p14:tracePt t="86718" x="2732088" y="4670425"/>
          <p14:tracePt t="86735" x="2759075" y="4670425"/>
          <p14:tracePt t="86751" x="2776538" y="4670425"/>
          <p14:tracePt t="86768" x="2795588" y="4670425"/>
          <p14:tracePt t="86784" x="2830513" y="4670425"/>
          <p14:tracePt t="86801" x="2874963" y="4670425"/>
          <p14:tracePt t="86818" x="2911475" y="4670425"/>
          <p14:tracePt t="86836" x="2955925" y="4670425"/>
          <p14:tracePt t="86851" x="2982913" y="4670425"/>
          <p14:tracePt t="86868" x="3000375" y="4670425"/>
          <p14:tracePt t="86885" x="3017838" y="4670425"/>
          <p14:tracePt t="86901" x="3027363" y="4670425"/>
          <p14:tracePt t="86918" x="3044825" y="4670425"/>
          <p14:tracePt t="86935" x="3054350" y="4670425"/>
          <p14:tracePt t="86952" x="3062288" y="4670425"/>
          <p14:tracePt t="87213" x="3054350" y="4670425"/>
          <p14:tracePt t="87229" x="3036888" y="4670425"/>
          <p14:tracePt t="87245" x="3017838" y="4670425"/>
          <p14:tracePt t="87253" x="3009900" y="4670425"/>
          <p14:tracePt t="87261" x="3000375" y="4670425"/>
          <p14:tracePt t="87277" x="2990850" y="4670425"/>
          <p14:tracePt t="87286" x="2982913" y="4670425"/>
          <p14:tracePt t="87303" x="2973388" y="4670425"/>
          <p14:tracePt t="87320" x="2965450" y="4670425"/>
          <p14:tracePt t="87337" x="2955925" y="4670425"/>
          <p14:tracePt t="89198" x="2946400" y="4660900"/>
          <p14:tracePt t="89366" x="2938463" y="4652963"/>
          <p14:tracePt t="89374" x="2911475" y="4652963"/>
          <p14:tracePt t="89694" x="2901950" y="4652963"/>
          <p14:tracePt t="89702" x="2894013" y="4652963"/>
          <p14:tracePt t="89766" x="2894013" y="4643438"/>
          <p14:tracePt t="89798" x="2884488" y="4643438"/>
          <p14:tracePt t="89806" x="2884488" y="4633913"/>
          <p14:tracePt t="89822" x="2874963" y="4633913"/>
          <p14:tracePt t="89830" x="2874963" y="4625975"/>
          <p14:tracePt t="89846" x="2847975" y="4625975"/>
          <p14:tracePt t="89863" x="2830513" y="4625975"/>
          <p14:tracePt t="89879" x="2813050" y="4625975"/>
          <p14:tracePt t="89897" x="2795588" y="4608513"/>
          <p14:tracePt t="89913" x="2776538" y="4608513"/>
          <p14:tracePt t="89930" x="2759075" y="4608513"/>
          <p14:tracePt t="89947" x="2724150" y="4589463"/>
          <p14:tracePt t="89963" x="2679700" y="4581525"/>
          <p14:tracePt t="89980" x="2616200" y="4562475"/>
          <p14:tracePt t="89996" x="2544763" y="4537075"/>
          <p14:tracePt t="90013" x="2473325" y="4518025"/>
          <p14:tracePt t="90030" x="2393950" y="4500563"/>
          <p14:tracePt t="90047" x="2330450" y="4491038"/>
          <p14:tracePt t="90063" x="2286000" y="4491038"/>
          <p14:tracePt t="90080" x="2259013" y="4491038"/>
          <p14:tracePt t="90097" x="2251075" y="4483100"/>
          <p14:tracePt t="90278" x="2241550" y="4483100"/>
          <p14:tracePt t="90326" x="2241550" y="4491038"/>
          <p14:tracePt t="90366" x="2241550" y="4500563"/>
          <p14:tracePt t="90974" x="2251075" y="4510088"/>
          <p14:tracePt t="90982" x="2268538" y="4510088"/>
          <p14:tracePt t="90990" x="2312988" y="4510088"/>
          <p14:tracePt t="91001" x="2347913" y="4510088"/>
          <p14:tracePt t="91017" x="2438400" y="4527550"/>
          <p14:tracePt t="91034" x="2527300" y="4527550"/>
          <p14:tracePt t="91051" x="2616200" y="4554538"/>
          <p14:tracePt t="91067" x="2679700" y="4562475"/>
          <p14:tracePt t="91084" x="2697163" y="4581525"/>
          <p14:tracePt t="91230" x="2705100" y="4589463"/>
          <p14:tracePt t="91238" x="2714625" y="4608513"/>
          <p14:tracePt t="91247" x="2732088" y="4625975"/>
          <p14:tracePt t="91254" x="2776538" y="4652963"/>
          <p14:tracePt t="91268" x="2795588" y="4670425"/>
          <p14:tracePt t="91285" x="2822575" y="4697413"/>
          <p14:tracePt t="91302" x="2830513" y="4705350"/>
          <p14:tracePt t="91662" x="2813050" y="4705350"/>
          <p14:tracePt t="91686" x="2803525" y="4705350"/>
          <p14:tracePt t="91694" x="2786063" y="4697413"/>
          <p14:tracePt t="91703" x="2786063" y="4679950"/>
          <p14:tracePt t="91720" x="2786063" y="4652963"/>
          <p14:tracePt t="91737" x="2768600" y="4633913"/>
          <p14:tracePt t="91753" x="2768600" y="4616450"/>
          <p14:tracePt t="91775" x="2768600" y="4608513"/>
          <p14:tracePt t="91790" x="2768600" y="4598988"/>
          <p14:tracePt t="91830" x="2768600" y="4589463"/>
          <p14:tracePt t="92167" x="2768600" y="4616450"/>
          <p14:tracePt t="92175" x="2786063" y="4660900"/>
          <p14:tracePt t="92183" x="2795588" y="4670425"/>
          <p14:tracePt t="92191" x="2803525" y="4687888"/>
          <p14:tracePt t="92205" x="2803525" y="4714875"/>
          <p14:tracePt t="92222" x="2813050" y="4759325"/>
          <p14:tracePt t="92239" x="2822575" y="4786313"/>
          <p14:tracePt t="92255" x="2822575" y="4795838"/>
          <p14:tracePt t="92535" x="2822575" y="4786313"/>
          <p14:tracePt t="92559" x="2822575" y="4776788"/>
          <p14:tracePt t="92583" x="2822575" y="4768850"/>
          <p14:tracePt t="92591" x="2822575" y="4759325"/>
          <p14:tracePt t="92623" x="2822575" y="4751388"/>
          <p14:tracePt t="92631" x="2822575" y="4741863"/>
          <p14:tracePt t="92663" x="2822575" y="4732338"/>
          <p14:tracePt t="92695" x="2822575" y="4724400"/>
          <p14:tracePt t="92719" x="2822575" y="4714875"/>
          <p14:tracePt t="92735" x="2813050" y="4705350"/>
          <p14:tracePt t="92775" x="2813050" y="4697413"/>
          <p14:tracePt t="92839" x="2803525" y="4687888"/>
          <p14:tracePt t="92847" x="2803525" y="4679950"/>
          <p14:tracePt t="92871" x="2803525" y="4670425"/>
          <p14:tracePt t="93007" x="2795588" y="4660900"/>
          <p14:tracePt t="93063" x="2786063" y="4652963"/>
          <p14:tracePt t="93183" x="2776538" y="4652963"/>
          <p14:tracePt t="93199" x="2776538" y="4643438"/>
          <p14:tracePt t="93239" x="2768600" y="4643438"/>
          <p14:tracePt t="93295" x="2759075" y="4643438"/>
          <p14:tracePt t="93391" x="2751138" y="4643438"/>
          <p14:tracePt t="93407" x="2741613" y="4643438"/>
          <p14:tracePt t="93543" x="2732088" y="4643438"/>
          <p14:tracePt t="93591" x="2724150" y="4643438"/>
          <p14:tracePt t="93687" x="2705100" y="4643438"/>
          <p14:tracePt t="93703" x="2697163" y="4643438"/>
          <p14:tracePt t="93711" x="2687638" y="4643438"/>
          <p14:tracePt t="93727" x="2670175" y="4633913"/>
          <p14:tracePt t="93743" x="2660650" y="4625975"/>
          <p14:tracePt t="93751" x="2652713" y="4625975"/>
          <p14:tracePt t="93761" x="2633663" y="4608513"/>
          <p14:tracePt t="93778" x="2598738" y="4598988"/>
          <p14:tracePt t="93794" x="2562225" y="4572000"/>
          <p14:tracePt t="93811" x="2527300" y="4545013"/>
          <p14:tracePt t="93828" x="2500313" y="4527550"/>
          <p14:tracePt t="93845" x="2465388" y="4500563"/>
          <p14:tracePt t="93861" x="2419350" y="4483100"/>
          <p14:tracePt t="93878" x="2393950" y="4456113"/>
          <p14:tracePt t="93895" x="2366963" y="4438650"/>
          <p14:tracePt t="93895" x="2347913" y="4419600"/>
          <p14:tracePt t="93912" x="2312988" y="4402138"/>
          <p14:tracePt t="93928" x="2295525" y="4384675"/>
          <p14:tracePt t="93945" x="2276475" y="4367213"/>
          <p14:tracePt t="93962" x="2232025" y="4340225"/>
          <p14:tracePt t="93978" x="2197100" y="4303713"/>
          <p14:tracePt t="93995" x="2160588" y="4268788"/>
          <p14:tracePt t="94012" x="2125663" y="4251325"/>
          <p14:tracePt t="94029" x="2108200" y="4232275"/>
          <p14:tracePt t="94045" x="2071688" y="4205288"/>
          <p14:tracePt t="94062" x="2054225" y="4205288"/>
          <p14:tracePt t="94079" x="2017713" y="4179888"/>
          <p14:tracePt t="94096" x="1990725" y="4170363"/>
          <p14:tracePt t="94112" x="1973263" y="4160838"/>
          <p14:tracePt t="94128" x="1955800" y="4160838"/>
          <p14:tracePt t="94146" x="1946275" y="4160838"/>
          <p14:tracePt t="94162" x="1938338" y="4160838"/>
          <p14:tracePt t="94311" x="1928813" y="4160838"/>
          <p14:tracePt t="94319" x="1919288" y="4160838"/>
          <p14:tracePt t="94330" x="1901825" y="4152900"/>
          <p14:tracePt t="94346" x="1847850" y="4143375"/>
          <p14:tracePt t="94363" x="1785938" y="4116388"/>
          <p14:tracePt t="94380" x="1714500" y="4098925"/>
          <p14:tracePt t="94397" x="1643063" y="4071938"/>
          <p14:tracePt t="94413" x="1571625" y="4044950"/>
          <p14:tracePt t="94430" x="1527175" y="4010025"/>
          <p14:tracePt t="94448" x="1446213" y="3965575"/>
          <p14:tracePt t="94464" x="1384300" y="3938588"/>
          <p14:tracePt t="94480" x="1312863" y="3902075"/>
          <p14:tracePt t="94498" x="1250950" y="3875088"/>
          <p14:tracePt t="94514" x="1196975" y="3848100"/>
          <p14:tracePt t="94530" x="1152525" y="3830638"/>
          <p14:tracePt t="94547" x="1098550" y="3813175"/>
          <p14:tracePt t="94564" x="1054100" y="3786188"/>
          <p14:tracePt t="94581" x="1000125" y="3768725"/>
          <p14:tracePt t="94598" x="965200" y="3741738"/>
          <p14:tracePt t="94614" x="911225" y="3714750"/>
          <p14:tracePt t="94631" x="847725" y="3679825"/>
          <p14:tracePt t="94648" x="741363" y="3625850"/>
          <p14:tracePt t="94664" x="704850" y="3598863"/>
          <p14:tracePt t="94681" x="679450" y="3581400"/>
          <p14:tracePt t="94698" x="660400" y="3562350"/>
          <p14:tracePt t="94714" x="625475" y="3536950"/>
          <p14:tracePt t="94731" x="615950" y="3517900"/>
          <p14:tracePt t="94887" x="615950" y="3509963"/>
          <p14:tracePt t="94895" x="625475" y="3509963"/>
          <p14:tracePt t="94903" x="669925" y="3517900"/>
          <p14:tracePt t="94915" x="723900" y="3544888"/>
          <p14:tracePt t="94932" x="847725" y="3598863"/>
          <p14:tracePt t="94949" x="973138" y="3652838"/>
          <p14:tracePt t="94965" x="1062038" y="3705225"/>
          <p14:tracePt t="94982" x="1152525" y="3751263"/>
          <p14:tracePt t="94999" x="1187450" y="3759200"/>
          <p14:tracePt t="95000" x="1204913" y="3776663"/>
          <p14:tracePt t="95016" x="1322388" y="3848100"/>
          <p14:tracePt t="95032" x="1411288" y="3902075"/>
          <p14:tracePt t="95049" x="1446213" y="3919538"/>
          <p14:tracePt t="95066" x="1490663" y="3946525"/>
          <p14:tracePt t="95083" x="1527175" y="3983038"/>
          <p14:tracePt t="95100" x="1554163" y="4010025"/>
          <p14:tracePt t="95116" x="1581150" y="4044950"/>
          <p14:tracePt t="95133" x="1598613" y="4071938"/>
          <p14:tracePt t="95149" x="1616075" y="4098925"/>
          <p14:tracePt t="95166" x="1633538" y="4133850"/>
          <p14:tracePt t="95183" x="1652588" y="4170363"/>
          <p14:tracePt t="95200" x="1679575" y="4241800"/>
          <p14:tracePt t="95216" x="1697038" y="4286250"/>
          <p14:tracePt t="95233" x="1714500" y="4313238"/>
          <p14:tracePt t="95264" x="1714500" y="4322763"/>
          <p14:tracePt t="95272" x="1724025" y="4340225"/>
          <p14:tracePt t="95283" x="1731963" y="4348163"/>
          <p14:tracePt t="95300" x="1768475" y="4367213"/>
          <p14:tracePt t="95317" x="1812925" y="4411663"/>
          <p14:tracePt t="95334" x="1847850" y="4429125"/>
          <p14:tracePt t="95351" x="1884363" y="4446588"/>
          <p14:tracePt t="95368" x="1973263" y="4518025"/>
          <p14:tracePt t="95384" x="2036763" y="4554538"/>
          <p14:tracePt t="95400" x="2098675" y="4598988"/>
          <p14:tracePt t="95417" x="2160588" y="4652963"/>
          <p14:tracePt t="95434" x="2187575" y="4679950"/>
          <p14:tracePt t="95451" x="2232025" y="4697413"/>
          <p14:tracePt t="95468" x="2241550" y="4705350"/>
          <p14:tracePt t="95484" x="2251075" y="4714875"/>
          <p14:tracePt t="95501" x="2268538" y="4724400"/>
          <p14:tracePt t="95536" x="2276475" y="4732338"/>
          <p14:tracePt t="95552" x="2286000" y="4732338"/>
          <p14:tracePt t="95584" x="2286000" y="4741863"/>
          <p14:tracePt t="95600" x="2295525" y="4741863"/>
          <p14:tracePt t="95608" x="2295525" y="4751388"/>
          <p14:tracePt t="95618" x="2303463" y="4759325"/>
          <p14:tracePt t="95864" x="2312988" y="4751388"/>
          <p14:tracePt t="95872" x="2312988" y="4732338"/>
          <p14:tracePt t="95880" x="2303463" y="4714875"/>
          <p14:tracePt t="95888" x="2303463" y="4679950"/>
          <p14:tracePt t="95902" x="2295525" y="4633913"/>
          <p14:tracePt t="95919" x="2276475" y="4562475"/>
          <p14:tracePt t="95936" x="2268538" y="4438650"/>
          <p14:tracePt t="95953" x="2241550" y="4340225"/>
          <p14:tracePt t="95969" x="2224088" y="4214813"/>
          <p14:tracePt t="95986" x="2205038" y="4170363"/>
          <p14:tracePt t="96003" x="2160588" y="4125913"/>
          <p14:tracePt t="96019" x="2098675" y="4108450"/>
          <p14:tracePt t="96036" x="2044700" y="4098925"/>
          <p14:tracePt t="96053" x="2027238" y="4098925"/>
          <p14:tracePt t="96096" x="2017713" y="4098925"/>
          <p14:tracePt t="96112" x="2009775" y="4098925"/>
          <p14:tracePt t="96120" x="1990725" y="4098925"/>
          <p14:tracePt t="96128" x="1973263" y="4098925"/>
          <p14:tracePt t="96136" x="1955800" y="4098925"/>
          <p14:tracePt t="96154" x="1919288" y="4125913"/>
          <p14:tracePt t="96170" x="1893888" y="4143375"/>
          <p14:tracePt t="96187" x="1874838" y="4152900"/>
          <p14:tracePt t="96208" x="1866900" y="4152900"/>
          <p14:tracePt t="96224" x="1857375" y="4152900"/>
          <p14:tracePt t="96238" x="1847850" y="4152900"/>
          <p14:tracePt t="96254" x="1839913" y="4152900"/>
          <p14:tracePt t="96270" x="1803400" y="4133850"/>
          <p14:tracePt t="96288" x="1785938" y="4054475"/>
          <p14:tracePt t="96304" x="1785938" y="4027488"/>
          <p14:tracePt t="96321" x="1768475" y="4000500"/>
          <p14:tracePt t="96337" x="1758950" y="3990975"/>
          <p14:tracePt t="96354" x="1751013" y="3983038"/>
          <p14:tracePt t="96371" x="1714500" y="3983038"/>
          <p14:tracePt t="96387" x="1687513" y="3983038"/>
          <p14:tracePt t="96404" x="1670050" y="3983038"/>
          <p14:tracePt t="96421" x="1616075" y="3983038"/>
          <p14:tracePt t="96438" x="1571625" y="4010025"/>
          <p14:tracePt t="96454" x="1544638" y="4037013"/>
          <p14:tracePt t="96471" x="1536700" y="4044950"/>
          <p14:tracePt t="96504" x="1517650" y="4044950"/>
          <p14:tracePt t="96512" x="1500188" y="4044950"/>
          <p14:tracePt t="96521" x="1465263" y="4017963"/>
          <p14:tracePt t="96539" x="1428750" y="3983038"/>
          <p14:tracePt t="96555" x="1366838" y="3902075"/>
          <p14:tracePt t="96572" x="1322388" y="3803650"/>
          <p14:tracePt t="96589" x="1303338" y="3714750"/>
          <p14:tracePt t="96605" x="1276350" y="3625850"/>
          <p14:tracePt t="96622" x="1258888" y="3589338"/>
          <p14:tracePt t="96648" x="1258888" y="3581400"/>
          <p14:tracePt t="96656" x="1241425" y="3581400"/>
          <p14:tracePt t="96673" x="1223963" y="3581400"/>
          <p14:tracePt t="96689" x="1196975" y="3598863"/>
          <p14:tracePt t="96705" x="1179513" y="3616325"/>
          <p14:tracePt t="96722" x="1125538" y="3687763"/>
          <p14:tracePt t="96738" x="1089025" y="3732213"/>
          <p14:tracePt t="96756" x="1036638" y="3822700"/>
          <p14:tracePt t="96772" x="1009650" y="3875088"/>
          <p14:tracePt t="96789" x="1000125" y="3884613"/>
          <p14:tracePt t="96806" x="990600" y="3894138"/>
          <p14:tracePt t="96822" x="973138" y="3894138"/>
          <p14:tracePt t="96839" x="938213" y="3803650"/>
          <p14:tracePt t="96856" x="884238" y="3571875"/>
          <p14:tracePt t="96873" x="866775" y="3446463"/>
          <p14:tracePt t="96889" x="857250" y="3384550"/>
          <p14:tracePt t="96920" x="857250" y="3375025"/>
          <p14:tracePt t="96928" x="847725" y="3375025"/>
          <p14:tracePt t="96944" x="830263" y="3384550"/>
          <p14:tracePt t="96956" x="830263" y="3402013"/>
          <p14:tracePt t="96973" x="830263" y="3419475"/>
          <p14:tracePt t="96990" x="822325" y="3455988"/>
          <p14:tracePt t="97006" x="795338" y="3509963"/>
          <p14:tracePt t="97023" x="768350" y="3536950"/>
          <p14:tracePt t="97024" x="758825" y="3544888"/>
          <p14:tracePt t="97040" x="750888" y="3554413"/>
          <p14:tracePt t="97057" x="741363" y="3554413"/>
          <p14:tracePt t="97073" x="731838" y="3554413"/>
          <p14:tracePt t="97090" x="723900" y="3554413"/>
          <p14:tracePt t="97107" x="714375" y="3554413"/>
          <p14:tracePt t="97124" x="704850" y="3554413"/>
          <p14:tracePt t="97144" x="687388" y="3554413"/>
          <p14:tracePt t="97160" x="687388" y="3544888"/>
          <p14:tracePt t="97174" x="669925" y="3544888"/>
          <p14:tracePt t="97240" x="669925" y="3554413"/>
          <p14:tracePt t="97248" x="723900" y="3589338"/>
          <p14:tracePt t="97257" x="776288" y="3652838"/>
          <p14:tracePt t="97274" x="938213" y="3830638"/>
          <p14:tracePt t="97291" x="1143000" y="4071938"/>
          <p14:tracePt t="97308" x="1482725" y="4419600"/>
          <p14:tracePt t="97324" x="1946275" y="4848225"/>
          <p14:tracePt t="97342" x="2366963" y="5205413"/>
          <p14:tracePt t="97358" x="2633663" y="5411788"/>
          <p14:tracePt t="97375" x="2759075" y="5500688"/>
          <p14:tracePt t="97391" x="2786063" y="5518150"/>
          <p14:tracePt t="97408" x="2795588" y="5518150"/>
          <p14:tracePt t="97440" x="2803525" y="5518150"/>
          <p14:tracePt t="97456" x="2803525" y="5510213"/>
          <p14:tracePt t="97464" x="2803525" y="5500688"/>
          <p14:tracePt t="97480" x="2795588" y="5491163"/>
          <p14:tracePt t="97528" x="2830513" y="5518150"/>
          <p14:tracePt t="97536" x="2946400" y="5545138"/>
          <p14:tracePt t="97544" x="3071813" y="5572125"/>
          <p14:tracePt t="97559" x="3187700" y="5608638"/>
          <p14:tracePt t="97575" x="3419475" y="5608638"/>
          <p14:tracePt t="97593" x="3554413" y="5581650"/>
          <p14:tracePt t="97609" x="3571875" y="5562600"/>
          <p14:tracePt t="97626" x="3598863" y="5500688"/>
          <p14:tracePt t="97642" x="3616325" y="5429250"/>
          <p14:tracePt t="97659" x="3625850" y="5357813"/>
          <p14:tracePt t="97676" x="3625850" y="5268913"/>
          <p14:tracePt t="97693" x="3625850" y="5126038"/>
          <p14:tracePt t="97709" x="3616325" y="5000625"/>
          <p14:tracePt t="97726" x="3589338" y="4919663"/>
          <p14:tracePt t="97743" x="3571875" y="4848225"/>
          <p14:tracePt t="97759" x="3562350" y="4795838"/>
          <p14:tracePt t="97776" x="3527425" y="4741863"/>
          <p14:tracePt t="97793" x="3517900" y="4724400"/>
          <p14:tracePt t="97810" x="3482975" y="4714875"/>
          <p14:tracePt t="97826" x="3446463" y="4697413"/>
          <p14:tracePt t="97843" x="3429000" y="4687888"/>
          <p14:tracePt t="97860" x="3402013" y="4660900"/>
          <p14:tracePt t="97876" x="3375025" y="4633913"/>
          <p14:tracePt t="97893" x="3348038" y="4589463"/>
          <p14:tracePt t="97910" x="3330575" y="4537075"/>
          <p14:tracePt t="97927" x="3313113" y="4510088"/>
          <p14:tracePt t="97943" x="3313113" y="4491038"/>
          <p14:tracePt t="98040" x="3322638" y="4491038"/>
          <p14:tracePt t="98048" x="3348038" y="4518025"/>
          <p14:tracePt t="98056" x="3348038" y="4537075"/>
          <p14:tracePt t="98064" x="3375025" y="4562475"/>
          <p14:tracePt t="98077" x="3394075" y="4608513"/>
          <p14:tracePt t="98094" x="3419475" y="4679950"/>
          <p14:tracePt t="98111" x="3419475" y="4714875"/>
          <p14:tracePt t="98127" x="3429000" y="4732338"/>
          <p14:tracePt t="98144" x="3438525" y="4732338"/>
          <p14:tracePt t="98177" x="3438525" y="4714875"/>
          <p14:tracePt t="98184" x="3438525" y="4670425"/>
          <p14:tracePt t="98194" x="3438525" y="4625975"/>
          <p14:tracePt t="98211" x="3411538" y="4554538"/>
          <p14:tracePt t="98228" x="3402013" y="4491038"/>
          <p14:tracePt t="98245" x="3394075" y="4465638"/>
          <p14:tracePt t="98261" x="3394075" y="4446588"/>
          <p14:tracePt t="98281" x="3384550" y="4438650"/>
          <p14:tracePt t="98329" x="3384550" y="4456113"/>
          <p14:tracePt t="98336" x="3394075" y="4465638"/>
          <p14:tracePt t="98345" x="3402013" y="4473575"/>
          <p14:tracePt t="98362" x="3429000" y="4500563"/>
          <p14:tracePt t="98379" x="3446463" y="4518025"/>
          <p14:tracePt t="98425" x="3455988" y="4518025"/>
          <p14:tracePt t="98433" x="3482975" y="4518025"/>
          <p14:tracePt t="98441" x="3482975" y="4491038"/>
          <p14:tracePt t="98449" x="3482975" y="4473575"/>
          <p14:tracePt t="98462" x="3490913" y="4446588"/>
          <p14:tracePt t="98479" x="3509963" y="4411663"/>
          <p14:tracePt t="98529" x="3527425" y="4411663"/>
          <p14:tracePt t="98537" x="3544888" y="4429125"/>
          <p14:tracePt t="98546" x="3562350" y="4446588"/>
          <p14:tracePt t="98562" x="3589338" y="4510088"/>
          <p14:tracePt t="98580" x="3608388" y="4589463"/>
          <p14:tracePt t="98596" x="3616325" y="4625975"/>
          <p14:tracePt t="98613" x="3625850" y="4643438"/>
          <p14:tracePt t="98665" x="3633788" y="4625975"/>
          <p14:tracePt t="98673" x="3633788" y="4589463"/>
          <p14:tracePt t="98681" x="3643313" y="4572000"/>
          <p14:tracePt t="98696" x="3643313" y="4554538"/>
          <p14:tracePt t="98713" x="3643313" y="4545013"/>
          <p14:tracePt t="98753" x="3652838" y="4545013"/>
          <p14:tracePt t="98761" x="3660775" y="4581525"/>
          <p14:tracePt t="98769" x="3660775" y="4598988"/>
          <p14:tracePt t="98780" x="3670300" y="4652963"/>
          <p14:tracePt t="98797" x="3687763" y="4776788"/>
          <p14:tracePt t="98813" x="3697288" y="4867275"/>
          <p14:tracePt t="98830" x="3714750" y="4902200"/>
          <p14:tracePt t="98849" x="3714750" y="4911725"/>
          <p14:tracePt t="98881" x="3714750" y="4894263"/>
          <p14:tracePt t="98889" x="3714750" y="4848225"/>
          <p14:tracePt t="98897" x="3687763" y="4776788"/>
          <p14:tracePt t="98914" x="3670300" y="4643438"/>
          <p14:tracePt t="98930" x="3660775" y="4581525"/>
          <p14:tracePt t="98985" x="3679825" y="4616450"/>
          <p14:tracePt t="98993" x="3714750" y="4687888"/>
          <p14:tracePt t="99001" x="3741738" y="4751388"/>
          <p14:tracePt t="99014" x="3795713" y="4830763"/>
          <p14:tracePt t="99031" x="3875088" y="4973638"/>
          <p14:tracePt t="99048" x="3929063" y="5018088"/>
          <p14:tracePt t="99064" x="3938588" y="5027613"/>
          <p14:tracePt t="99089" x="3938588" y="5010150"/>
          <p14:tracePt t="99098" x="3938588" y="4965700"/>
          <p14:tracePt t="99114" x="3938588" y="4848225"/>
          <p14:tracePt t="99131" x="3938588" y="4795838"/>
          <p14:tracePt t="99149" x="3938588" y="4768850"/>
          <p14:tracePt t="99209" x="3938588" y="4776788"/>
          <p14:tracePt t="99217" x="3946525" y="4786313"/>
          <p14:tracePt t="99225" x="3946525" y="4795838"/>
          <p14:tracePt t="99233" x="3946525" y="4803775"/>
          <p14:tracePt t="99250" x="3946525" y="4813300"/>
          <p14:tracePt t="99281" x="3946525" y="4795838"/>
          <p14:tracePt t="99289" x="3946525" y="4751388"/>
          <p14:tracePt t="99298" x="3946525" y="4687888"/>
          <p14:tracePt t="99315" x="3946525" y="4589463"/>
          <p14:tracePt t="99332" x="3946525" y="4527550"/>
          <p14:tracePt t="99349" x="3946525" y="4510088"/>
          <p14:tracePt t="99393" x="3956050" y="4510088"/>
          <p14:tracePt t="99401" x="3965575" y="4518025"/>
          <p14:tracePt t="99409" x="3965575" y="4537075"/>
          <p14:tracePt t="99417" x="3983038" y="4572000"/>
          <p14:tracePt t="99432" x="3983038" y="4589463"/>
          <p14:tracePt t="99449" x="4010025" y="4643438"/>
          <p14:tracePt t="99466" x="4017963" y="4652963"/>
          <p14:tracePt t="99529" x="4017963" y="4643438"/>
          <p14:tracePt t="99537" x="4010025" y="4643438"/>
          <p14:tracePt t="99545" x="4000500" y="4633913"/>
          <p14:tracePt t="99553" x="3990975" y="4625975"/>
          <p14:tracePt t="99566" x="3990975" y="4616450"/>
          <p14:tracePt t="99583" x="3983038" y="4608513"/>
          <p14:tracePt t="99600" x="3965575" y="4598988"/>
          <p14:tracePt t="99617" x="3956050" y="4598988"/>
          <p14:tracePt t="99634" x="3938588" y="4598988"/>
          <p14:tracePt t="99650" x="3894138" y="4598988"/>
          <p14:tracePt t="99667" x="3857625" y="4616450"/>
          <p14:tracePt t="99683" x="3830638" y="4625975"/>
          <p14:tracePt t="99700" x="3813175" y="4633913"/>
          <p14:tracePt t="99717" x="3795713" y="4643438"/>
          <p14:tracePt t="99734" x="3776663" y="4643438"/>
          <p14:tracePt t="99750" x="3741738" y="4643438"/>
          <p14:tracePt t="99767" x="3687763" y="4643438"/>
          <p14:tracePt t="99784" x="3616325" y="4643438"/>
          <p14:tracePt t="99801" x="3473450" y="4616450"/>
          <p14:tracePt t="99801" x="3411538" y="4589463"/>
          <p14:tracePt t="99818" x="3313113" y="4589463"/>
          <p14:tracePt t="99834" x="3251200" y="4589463"/>
          <p14:tracePt t="99851" x="3214688" y="4598988"/>
          <p14:tracePt t="99868" x="3170238" y="4616450"/>
          <p14:tracePt t="99884" x="3152775" y="4633913"/>
          <p14:tracePt t="99905" x="3143250" y="4633913"/>
          <p14:tracePt t="99921" x="3133725" y="4643438"/>
          <p14:tracePt t="99937" x="3125788" y="4643438"/>
          <p14:tracePt t="99953" x="3116263" y="4643438"/>
          <p14:tracePt t="99968" x="3098800" y="4643438"/>
          <p14:tracePt t="99985" x="3071813" y="4633913"/>
          <p14:tracePt t="99985" x="3044825" y="4625975"/>
          <p14:tracePt t="100002" x="3017838" y="4608513"/>
          <p14:tracePt t="100018" x="2990850" y="4608513"/>
          <p14:tracePt t="100035" x="2982913" y="4608513"/>
          <p14:tracePt t="100051" x="2973388" y="4608513"/>
          <p14:tracePt t="100068" x="2965450" y="4608513"/>
          <p14:tracePt t="100085" x="2955925" y="4608513"/>
          <p14:tracePt t="100102" x="2928938" y="4608513"/>
          <p14:tracePt t="100118" x="2901950" y="4608513"/>
          <p14:tracePt t="100135" x="2894013" y="4608513"/>
          <p14:tracePt t="100152" x="2884488" y="4608513"/>
          <p14:tracePt t="100169" x="2884488" y="4616450"/>
          <p14:tracePt t="100185" x="2874963" y="4616450"/>
          <p14:tracePt t="100249" x="2867025" y="4616450"/>
          <p14:tracePt t="100257" x="2857500" y="4616450"/>
          <p14:tracePt t="100290" x="2847975" y="4625975"/>
          <p14:tracePt t="100297" x="2840038" y="4625975"/>
          <p14:tracePt t="100305" x="2830513" y="4633913"/>
          <p14:tracePt t="100321" x="2822575" y="4652963"/>
          <p14:tracePt t="100336" x="2822575" y="4660900"/>
          <p14:tracePt t="100352" x="2803525" y="4697413"/>
          <p14:tracePt t="100370" x="2776538" y="4741863"/>
          <p14:tracePt t="100386" x="2776538" y="4759325"/>
          <p14:tracePt t="100403" x="2759075" y="4776788"/>
          <p14:tracePt t="100420" x="2759075" y="4795838"/>
          <p14:tracePt t="100436" x="2741613" y="4803775"/>
          <p14:tracePt t="100453" x="2741613" y="4813300"/>
          <p14:tracePt t="100470" x="2732088" y="4822825"/>
          <p14:tracePt t="100769" x="2724150" y="4822825"/>
          <p14:tracePt t="101153" x="2724150" y="4813300"/>
          <p14:tracePt t="101290" x="2724150" y="4803775"/>
          <p14:tracePt t="101330" x="2724150" y="4795838"/>
          <p14:tracePt t="101353" x="2724150" y="4786313"/>
          <p14:tracePt t="101361" x="2724150" y="4776788"/>
          <p14:tracePt t="101410" x="2732088" y="4776788"/>
          <p14:tracePt t="101466" x="2732088" y="4768850"/>
          <p14:tracePt t="101474" x="2741613" y="4759325"/>
          <p14:tracePt t="101490" x="2751138" y="4759325"/>
          <p14:tracePt t="101497" x="2751138" y="4751388"/>
          <p14:tracePt t="101513" x="2751138" y="4732338"/>
          <p14:tracePt t="101524" x="2759075" y="4732338"/>
          <p14:tracePt t="101658" x="2759075" y="4724400"/>
          <p14:tracePt t="101674" x="2768600" y="4705350"/>
          <p14:tracePt t="101706" x="2768600" y="4697413"/>
          <p14:tracePt t="101722" x="2768600" y="4687888"/>
          <p14:tracePt t="101730" x="2768600" y="4679950"/>
          <p14:tracePt t="101746" x="2768600" y="4670425"/>
          <p14:tracePt t="101762" x="2768600" y="4660900"/>
          <p14:tracePt t="101775" x="2768600" y="4652963"/>
          <p14:tracePt t="101802" x="2768600" y="4633913"/>
          <p14:tracePt t="101826" x="2776538" y="4633913"/>
          <p14:tracePt t="101842" x="2776538" y="4616450"/>
          <p14:tracePt t="101858" x="2786063" y="4608513"/>
          <p14:tracePt t="101889" x="2786063" y="4598988"/>
          <p14:tracePt t="102274" x="2795588" y="4598988"/>
          <p14:tracePt t="102282" x="2803525" y="4598988"/>
          <p14:tracePt t="102298" x="2813050" y="4598988"/>
          <p14:tracePt t="102322" x="2830513" y="4598988"/>
          <p14:tracePt t="102370" x="2840038" y="4598988"/>
          <p14:tracePt t="102378" x="2847975" y="4598988"/>
          <p14:tracePt t="102386" x="2857500" y="4598988"/>
          <p14:tracePt t="102402" x="2867025" y="4598988"/>
          <p14:tracePt t="102418" x="2874963" y="4598988"/>
          <p14:tracePt t="102427" x="2884488" y="4598988"/>
          <p14:tracePt t="102444" x="2894013" y="4598988"/>
          <p14:tracePt t="102482" x="2911475" y="4598988"/>
          <p14:tracePt t="102506" x="2919413" y="4598988"/>
          <p14:tracePt t="102514" x="2938463" y="4598988"/>
          <p14:tracePt t="102538" x="2946400" y="4598988"/>
          <p14:tracePt t="102994" x="2955925" y="4598988"/>
          <p14:tracePt t="103002" x="2965450" y="4598988"/>
          <p14:tracePt t="103013" x="2973388" y="4598988"/>
          <p14:tracePt t="103029" x="3000375" y="4598988"/>
          <p14:tracePt t="103046" x="3027363" y="4598988"/>
          <p14:tracePt t="103063" x="3054350" y="4598988"/>
          <p14:tracePt t="103080" x="3062288" y="4598988"/>
          <p14:tracePt t="103097" x="3089275" y="4598988"/>
          <p14:tracePt t="103113" x="3116263" y="4598988"/>
          <p14:tracePt t="103130" x="3133725" y="4598988"/>
          <p14:tracePt t="103131" x="3152775" y="4598988"/>
          <p14:tracePt t="103147" x="3170238" y="4608513"/>
          <p14:tracePt t="103163" x="3187700" y="4608513"/>
          <p14:tracePt t="103186" x="3197225" y="4608513"/>
          <p14:tracePt t="103218" x="3205163" y="4616450"/>
          <p14:tracePt t="103234" x="3214688" y="4616450"/>
          <p14:tracePt t="103242" x="3224213" y="4616450"/>
          <p14:tracePt t="103250" x="3232150" y="4616450"/>
          <p14:tracePt t="103264" x="3241675" y="4616450"/>
          <p14:tracePt t="103281" x="3251200" y="4616450"/>
          <p14:tracePt t="103298" x="3268663" y="4616450"/>
          <p14:tracePt t="103642" x="3276600" y="4616450"/>
          <p14:tracePt t="103658" x="3286125" y="4616450"/>
          <p14:tracePt t="103666" x="3295650" y="4616450"/>
          <p14:tracePt t="103682" x="3303588" y="4616450"/>
          <p14:tracePt t="103690" x="3313113" y="4616450"/>
          <p14:tracePt t="103706" x="3322638" y="4616450"/>
          <p14:tracePt t="103722" x="3340100" y="4625975"/>
          <p14:tracePt t="103738" x="3348038" y="4625975"/>
          <p14:tracePt t="103749" x="3375025" y="4625975"/>
          <p14:tracePt t="103766" x="3411538" y="4633913"/>
          <p14:tracePt t="103782" x="3465513" y="4633913"/>
          <p14:tracePt t="103799" x="3500438" y="4652963"/>
          <p14:tracePt t="103816" x="3536950" y="4652963"/>
          <p14:tracePt t="103832" x="3562350" y="4652963"/>
          <p14:tracePt t="103849" x="3589338" y="4652963"/>
          <p14:tracePt t="103867" x="3625850" y="4652963"/>
          <p14:tracePt t="103883" x="3633788" y="4652963"/>
          <p14:tracePt t="104090" x="3652838" y="4652963"/>
          <p14:tracePt t="104098" x="3660775" y="4652963"/>
          <p14:tracePt t="104106" x="3679825" y="4652963"/>
          <p14:tracePt t="104117" x="3687763" y="4652963"/>
          <p14:tracePt t="104134" x="3751263" y="4652963"/>
          <p14:tracePt t="104150" x="3776663" y="4652963"/>
          <p14:tracePt t="104167" x="3803650" y="4625975"/>
          <p14:tracePt t="104184" x="3830638" y="4608513"/>
          <p14:tracePt t="104201" x="3840163" y="4608513"/>
          <p14:tracePt t="104217" x="3840163" y="4598988"/>
          <p14:tracePt t="104234" x="3840163" y="4581525"/>
          <p14:tracePt t="104251" x="3830638" y="4554538"/>
          <p14:tracePt t="104268" x="3822700" y="4545013"/>
          <p14:tracePt t="104284" x="3813175" y="4537075"/>
          <p14:tracePt t="104306" x="3795713" y="4518025"/>
          <p14:tracePt t="104355" x="3795713" y="4510088"/>
          <p14:tracePt t="104371" x="3786188" y="4500563"/>
          <p14:tracePt t="104386" x="3786188" y="4491038"/>
          <p14:tracePt t="104402" x="3776663" y="4473575"/>
          <p14:tracePt t="104419" x="3768725" y="4473575"/>
          <p14:tracePt t="104562" x="3768725" y="4483100"/>
          <p14:tracePt t="104571" x="3768725" y="4500563"/>
          <p14:tracePt t="104579" x="3768725" y="4527550"/>
          <p14:tracePt t="104587" x="3768725" y="4562475"/>
          <p14:tracePt t="104602" x="3768725" y="4589463"/>
          <p14:tracePt t="104619" x="3759200" y="4714875"/>
          <p14:tracePt t="104635" x="3759200" y="4786313"/>
          <p14:tracePt t="104652" x="3759200" y="4848225"/>
          <p14:tracePt t="104669" x="3759200" y="4902200"/>
          <p14:tracePt t="104686" x="3759200" y="4911725"/>
          <p14:tracePt t="104702" x="3759200" y="4919663"/>
          <p14:tracePt t="104755" x="3751263" y="4929188"/>
          <p14:tracePt t="104779" x="3741738" y="4919663"/>
          <p14:tracePt t="104795" x="3732213" y="4919663"/>
          <p14:tracePt t="104803" x="3732213" y="4911725"/>
          <p14:tracePt t="104811" x="3724275" y="4894263"/>
          <p14:tracePt t="104819" x="3714750" y="4894263"/>
          <p14:tracePt t="104836" x="3705225" y="4867275"/>
          <p14:tracePt t="104853" x="3687763" y="4830763"/>
          <p14:tracePt t="104870" x="3660775" y="4786313"/>
          <p14:tracePt t="104886" x="3633788" y="4732338"/>
          <p14:tracePt t="104903" x="3616325" y="4687888"/>
          <p14:tracePt t="104920" x="3589338" y="4616450"/>
          <p14:tracePt t="104937" x="3581400" y="4572000"/>
          <p14:tracePt t="104954" x="3571875" y="4537075"/>
          <p14:tracePt t="104970" x="3554413" y="4500563"/>
          <p14:tracePt t="104987" x="3554413" y="4473575"/>
          <p14:tracePt t="105003" x="3554413" y="4456113"/>
          <p14:tracePt t="105021" x="3544888" y="4446588"/>
          <p14:tracePt t="105043" x="3536950" y="4446588"/>
          <p14:tracePt t="105243" x="3536950" y="4465638"/>
          <p14:tracePt t="105251" x="3536950" y="4483100"/>
          <p14:tracePt t="105259" x="3536950" y="4500563"/>
          <p14:tracePt t="105271" x="3536950" y="4527550"/>
          <p14:tracePt t="105288" x="3536950" y="4562475"/>
          <p14:tracePt t="105305" x="3536950" y="4608513"/>
          <p14:tracePt t="105321" x="3536950" y="4625975"/>
          <p14:tracePt t="105338" x="3536950" y="4652963"/>
          <p14:tracePt t="105339" x="3536950" y="4660900"/>
          <p14:tracePt t="105355" x="3536950" y="4687888"/>
          <p14:tracePt t="105371" x="3536950" y="4714875"/>
          <p14:tracePt t="105388" x="3536950" y="4724400"/>
          <p14:tracePt t="105405" x="3536950" y="4732338"/>
          <p14:tracePt t="105422" x="3536950" y="4751388"/>
          <p14:tracePt t="105443" x="3536950" y="4759325"/>
          <p14:tracePt t="105563" x="3536950" y="4768850"/>
          <p14:tracePt t="105571" x="3527425" y="4768850"/>
          <p14:tracePt t="105579" x="3509963" y="4768850"/>
          <p14:tracePt t="105595" x="3490913" y="4768850"/>
          <p14:tracePt t="105606" x="3465513" y="4768850"/>
          <p14:tracePt t="105623" x="3429000" y="4741863"/>
          <p14:tracePt t="105639" x="3384550" y="4687888"/>
          <p14:tracePt t="105656" x="3348038" y="4643438"/>
          <p14:tracePt t="105673" x="3313113" y="4589463"/>
          <p14:tracePt t="105689" x="3276600" y="4537075"/>
          <p14:tracePt t="105706" x="3251200" y="4500563"/>
          <p14:tracePt t="105723" x="3205163" y="4446588"/>
          <p14:tracePt t="105740" x="3187700" y="4438650"/>
          <p14:tracePt t="105756" x="3179763" y="4419600"/>
          <p14:tracePt t="105773" x="3170238" y="4419600"/>
          <p14:tracePt t="105947" x="3170238" y="4429125"/>
          <p14:tracePt t="105955" x="3170238" y="4438650"/>
          <p14:tracePt t="105971" x="3170238" y="4456113"/>
          <p14:tracePt t="105979" x="3170238" y="4491038"/>
          <p14:tracePt t="105991" x="3170238" y="4518025"/>
          <p14:tracePt t="106008" x="3170238" y="4554538"/>
          <p14:tracePt t="106024" x="3170238" y="4589463"/>
          <p14:tracePt t="106041" x="3170238" y="4633913"/>
          <p14:tracePt t="106058" x="3179763" y="4679950"/>
          <p14:tracePt t="106074" x="3179763" y="4714875"/>
          <p14:tracePt t="106091" x="3179763" y="4759325"/>
          <p14:tracePt t="106108" x="3179763" y="4776788"/>
          <p14:tracePt t="106124" x="3179763" y="4786313"/>
          <p14:tracePt t="106339" x="3160713" y="4776788"/>
          <p14:tracePt t="106347" x="3143250" y="4741863"/>
          <p14:tracePt t="106359" x="3125788" y="4714875"/>
          <p14:tracePt t="106375" x="3071813" y="4643438"/>
          <p14:tracePt t="106392" x="3027363" y="4554538"/>
          <p14:tracePt t="106409" x="2982913" y="4483100"/>
          <p14:tracePt t="106426" x="2965450" y="4446588"/>
          <p14:tracePt t="106442" x="2946400" y="4429125"/>
          <p14:tracePt t="106459" x="2938463" y="4419600"/>
          <p14:tracePt t="106523" x="2928938" y="4419600"/>
          <p14:tracePt t="106587" x="2919413" y="4429125"/>
          <p14:tracePt t="106603" x="2919413" y="4438650"/>
          <p14:tracePt t="106611" x="2919413" y="4456113"/>
          <p14:tracePt t="106619" x="2919413" y="4465638"/>
          <p14:tracePt t="106627" x="2919413" y="4483100"/>
          <p14:tracePt t="106643" x="2938463" y="4491038"/>
          <p14:tracePt t="106660" x="2938463" y="4527550"/>
          <p14:tracePt t="106677" x="2946400" y="4562475"/>
          <p14:tracePt t="106693" x="2946400" y="4581525"/>
          <p14:tracePt t="106710" x="2955925" y="4616450"/>
          <p14:tracePt t="106727" x="2955925" y="4633913"/>
          <p14:tracePt t="106743" x="2955925" y="4652963"/>
          <p14:tracePt t="106760" x="2955925" y="4670425"/>
          <p14:tracePt t="106899" x="2946400" y="4670425"/>
          <p14:tracePt t="106907" x="2928938" y="4670425"/>
          <p14:tracePt t="106915" x="2919413" y="4660900"/>
          <p14:tracePt t="106927" x="2884488" y="4652963"/>
          <p14:tracePt t="106944" x="2830513" y="4633913"/>
          <p14:tracePt t="106962" x="2768600" y="4608513"/>
          <p14:tracePt t="106978" x="2724150" y="4581525"/>
          <p14:tracePt t="106994" x="2670175" y="4545013"/>
          <p14:tracePt t="107013" x="2616200" y="4527550"/>
          <p14:tracePt t="107028" x="2608263" y="4527550"/>
          <p14:tracePt t="107155" x="2589213" y="4527550"/>
          <p14:tracePt t="107267" x="2616200" y="4527550"/>
          <p14:tracePt t="107283" x="2633663" y="4545013"/>
          <p14:tracePt t="107291" x="2643188" y="4554538"/>
          <p14:tracePt t="107299" x="2679700" y="4572000"/>
          <p14:tracePt t="107312" x="2687638" y="4581525"/>
          <p14:tracePt t="107329" x="2714625" y="4589463"/>
          <p14:tracePt t="107346" x="2732088" y="4608513"/>
          <p14:tracePt t="107363" x="2751138" y="4625975"/>
          <p14:tracePt t="107380" x="2759075" y="4625975"/>
          <p14:tracePt t="107396" x="2768600" y="4625975"/>
          <p14:tracePt t="107427" x="2776538" y="4625975"/>
          <p14:tracePt t="107483" x="2786063" y="4625975"/>
          <p14:tracePt t="107667" x="2822575" y="4643438"/>
          <p14:tracePt t="107675" x="2911475" y="4670425"/>
          <p14:tracePt t="107683" x="2973388" y="4679950"/>
          <p14:tracePt t="107697" x="3054350" y="4705350"/>
          <p14:tracePt t="107714" x="3143250" y="4732338"/>
          <p14:tracePt t="107731" x="3232150" y="4751388"/>
          <p14:tracePt t="107748" x="3276600" y="4759325"/>
          <p14:tracePt t="107828" x="3295650" y="4759325"/>
          <p14:tracePt t="107835" x="3330575" y="4759325"/>
          <p14:tracePt t="107843" x="3348038" y="4759325"/>
          <p14:tracePt t="107851" x="3367088" y="4759325"/>
          <p14:tracePt t="107864" x="3402013" y="4759325"/>
          <p14:tracePt t="107881" x="3455988" y="4759325"/>
          <p14:tracePt t="107898" x="3562350" y="4759325"/>
          <p14:tracePt t="107915" x="3589338" y="4759325"/>
          <p14:tracePt t="107931" x="3608388" y="4751388"/>
          <p14:tracePt t="107948" x="3643313" y="4724400"/>
          <p14:tracePt t="107965" x="3687763" y="4697413"/>
          <p14:tracePt t="107982" x="3786188" y="4643438"/>
          <p14:tracePt t="107998" x="3884613" y="4608513"/>
          <p14:tracePt t="108015" x="3973513" y="4562475"/>
          <p14:tracePt t="108032" x="4044950" y="4537075"/>
          <p14:tracePt t="108049" x="4062413" y="4527550"/>
          <p14:tracePt t="108132" x="4081463" y="4527550"/>
          <p14:tracePt t="108140" x="4108450" y="4527550"/>
          <p14:tracePt t="108149" x="4170363" y="4518025"/>
          <p14:tracePt t="108166" x="4232275" y="4500563"/>
          <p14:tracePt t="108182" x="4276725" y="4491038"/>
          <p14:tracePt t="108199" x="4313238" y="4465638"/>
          <p14:tracePt t="108216" x="4348163" y="4446588"/>
          <p14:tracePt t="108233" x="4384675" y="4419600"/>
          <p14:tracePt t="108249" x="4411663" y="4402138"/>
          <p14:tracePt t="108266" x="4429125" y="4394200"/>
          <p14:tracePt t="108580" x="4429125" y="4402138"/>
          <p14:tracePt t="108588" x="4429125" y="4419600"/>
          <p14:tracePt t="108596" x="4429125" y="4438650"/>
          <p14:tracePt t="108604" x="4429125" y="4465638"/>
          <p14:tracePt t="108617" x="4429125" y="4483100"/>
          <p14:tracePt t="108634" x="4429125" y="4510088"/>
          <p14:tracePt t="108651" x="4429125" y="4527550"/>
          <p14:tracePt t="108667" x="4429125" y="4537075"/>
          <p14:tracePt t="108700" x="4429125" y="4545013"/>
          <p14:tracePt t="108708" x="4429125" y="4554538"/>
          <p14:tracePt t="108724" x="4429125" y="4562475"/>
          <p14:tracePt t="108734" x="4429125" y="4581525"/>
          <p14:tracePt t="108751" x="4429125" y="4608513"/>
          <p14:tracePt t="108768" x="4429125" y="4625975"/>
          <p14:tracePt t="108785" x="4429125" y="4643438"/>
          <p14:tracePt t="108812" x="4429125" y="4652963"/>
          <p14:tracePt t="109324" x="4429125" y="4660900"/>
          <p14:tracePt t="109332" x="4419600" y="4660900"/>
          <p14:tracePt t="109340" x="4402138" y="4660900"/>
          <p14:tracePt t="109353" x="4394200" y="4660900"/>
          <p14:tracePt t="109370" x="4340225" y="4643438"/>
          <p14:tracePt t="109387" x="4259263" y="4616450"/>
          <p14:tracePt t="109404" x="4116388" y="4589463"/>
          <p14:tracePt t="109421" x="4054475" y="4572000"/>
          <p14:tracePt t="109438" x="4027488" y="4572000"/>
          <p14:tracePt t="109636" x="3983038" y="4572000"/>
          <p14:tracePt t="109644" x="3946525" y="4572000"/>
          <p14:tracePt t="109654" x="3848100" y="4572000"/>
          <p14:tracePt t="109671" x="3795713" y="4572000"/>
          <p14:tracePt t="109688" x="3724275" y="4562475"/>
          <p14:tracePt t="109705" x="3652838" y="4545013"/>
          <p14:tracePt t="109722" x="3633788" y="4545013"/>
          <p14:tracePt t="109738" x="3608388" y="4545013"/>
          <p14:tracePt t="109755" x="3598863" y="4545013"/>
          <p14:tracePt t="109772" x="3571875" y="4545013"/>
          <p14:tracePt t="109772" x="3554413" y="4545013"/>
          <p14:tracePt t="109789" x="3490913" y="4527550"/>
          <p14:tracePt t="109805" x="3419475" y="4518025"/>
          <p14:tracePt t="109823" x="3330575" y="4518025"/>
          <p14:tracePt t="109839" x="3160713" y="4518025"/>
          <p14:tracePt t="109855" x="3027363" y="4527550"/>
          <p14:tracePt t="109872" x="2982913" y="4527550"/>
          <p14:tracePt t="109924" x="3009900" y="4527550"/>
          <p14:tracePt t="109932" x="3081338" y="4527550"/>
          <p14:tracePt t="109940" x="3170238" y="4527550"/>
          <p14:tracePt t="109956" x="3259138" y="4527550"/>
          <p14:tracePt t="109973" x="3509963" y="4527550"/>
          <p14:tracePt t="109989" x="3589338" y="4545013"/>
          <p14:tracePt t="110006" x="3687763" y="4545013"/>
          <p14:tracePt t="110023" x="3840163" y="4545013"/>
          <p14:tracePt t="110039" x="4027488" y="4545013"/>
          <p14:tracePt t="110056" x="4241800" y="4527550"/>
          <p14:tracePt t="110073" x="4402138" y="4483100"/>
          <p14:tracePt t="110089" x="4446588" y="4473575"/>
          <p14:tracePt t="110107" x="4465638" y="4465638"/>
          <p14:tracePt t="110236" x="4483100" y="4465638"/>
          <p14:tracePt t="110260" x="4500563" y="4483100"/>
          <p14:tracePt t="110356" x="4465638" y="4483100"/>
          <p14:tracePt t="110364" x="4438650" y="4483100"/>
          <p14:tracePt t="110374" x="4411663" y="4483100"/>
          <p14:tracePt t="110391" x="4394200" y="4483100"/>
          <p14:tracePt t="110407" x="4375150" y="4483100"/>
          <p14:tracePt t="110424" x="4367213" y="4483100"/>
          <p14:tracePt t="110441" x="4348163" y="4491038"/>
          <p14:tracePt t="110458" x="4330700" y="4518025"/>
          <p14:tracePt t="110474" x="4313238" y="4554538"/>
          <p14:tracePt t="110491" x="4295775" y="4562475"/>
          <p14:tracePt t="110508" x="4286250" y="4598988"/>
          <p14:tracePt t="110509" x="4286250" y="4608513"/>
          <p14:tracePt t="110525" x="4276725" y="4616450"/>
          <p14:tracePt t="110541" x="4276725" y="4633913"/>
          <p14:tracePt t="110558" x="4268788" y="4643438"/>
          <p14:tracePt t="110853" x="4268788" y="4633913"/>
          <p14:tracePt t="110868" x="4268788" y="4625975"/>
          <p14:tracePt t="110885" x="4268788" y="4616450"/>
          <p14:tracePt t="110908" x="4268788" y="4598988"/>
          <p14:tracePt t="110924" x="4251325" y="4581525"/>
          <p14:tracePt t="110941" x="4241800" y="4572000"/>
          <p14:tracePt t="110948" x="4241800" y="4562475"/>
          <p14:tracePt t="110959" x="4232275" y="4545013"/>
          <p14:tracePt t="110976" x="4214813" y="4518025"/>
          <p14:tracePt t="110993" x="4214813" y="4510088"/>
          <p14:tracePt t="111010" x="4197350" y="4500563"/>
          <p14:tracePt t="111026" x="4197350" y="4491038"/>
          <p14:tracePt t="112269" x="4197350" y="4500563"/>
          <p14:tracePt t="112277" x="4197350" y="4527550"/>
          <p14:tracePt t="112285" x="4179888" y="4572000"/>
          <p14:tracePt t="112298" x="4160838" y="4633913"/>
          <p14:tracePt t="112315" x="4125913" y="4741863"/>
          <p14:tracePt t="112331" x="4098925" y="4857750"/>
          <p14:tracePt t="112349" x="4071938" y="4946650"/>
          <p14:tracePt t="112365" x="4054475" y="4983163"/>
          <p14:tracePt t="112869" x="4037013" y="4983163"/>
          <p14:tracePt t="112877" x="4027488" y="4991100"/>
          <p14:tracePt t="112885" x="4017963" y="4991100"/>
          <p14:tracePt t="112900" x="4010025" y="4991100"/>
          <p14:tracePt t="112917" x="3983038" y="4991100"/>
          <p14:tracePt t="112965" x="3983038" y="5010150"/>
          <p14:tracePt t="113325" x="3956050" y="5010150"/>
          <p14:tracePt t="113334" x="3919538" y="5010150"/>
          <p14:tracePt t="113341" x="3867150" y="5010150"/>
          <p14:tracePt t="113352" x="3840163" y="4991100"/>
          <p14:tracePt t="113369" x="3776663" y="4973638"/>
          <p14:tracePt t="113385" x="3679825" y="4919663"/>
          <p14:tracePt t="113402" x="3598863" y="4894263"/>
          <p14:tracePt t="113419" x="3544888" y="4867275"/>
          <p14:tracePt t="113436" x="3473450" y="4840288"/>
          <p14:tracePt t="113452" x="3384550" y="4786313"/>
          <p14:tracePt t="113469" x="3125788" y="4679950"/>
          <p14:tracePt t="113486" x="3027363" y="4625975"/>
          <p14:tracePt t="113502" x="2919413" y="4562475"/>
          <p14:tracePt t="113520" x="2847975" y="4510088"/>
          <p14:tracePt t="113536" x="2795588" y="4473575"/>
          <p14:tracePt t="113553" x="2751138" y="4446588"/>
          <p14:tracePt t="113569" x="2714625" y="4429125"/>
          <p14:tracePt t="113586" x="2643188" y="4394200"/>
          <p14:tracePt t="113603" x="2608263" y="4384675"/>
          <p14:tracePt t="113620" x="2571750" y="4367213"/>
          <p14:tracePt t="113636" x="2544763" y="4367213"/>
          <p14:tracePt t="113654" x="2509838" y="4357688"/>
          <p14:tracePt t="113670" x="2465388" y="4348163"/>
          <p14:tracePt t="113686" x="2419350" y="4348163"/>
          <p14:tracePt t="113703" x="2401888" y="4348163"/>
          <p14:tracePt t="113720" x="2384425" y="4348163"/>
          <p14:tracePt t="113773" x="2366963" y="4348163"/>
          <p14:tracePt t="113781" x="2357438" y="4348163"/>
          <p14:tracePt t="113789" x="2357438" y="4357688"/>
          <p14:tracePt t="113804" x="2347913" y="4384675"/>
          <p14:tracePt t="113820" x="2339975" y="4419600"/>
          <p14:tracePt t="113838" x="2276475" y="4545013"/>
          <p14:tracePt t="113854" x="2251075" y="4625975"/>
          <p14:tracePt t="113870" x="2197100" y="4714875"/>
          <p14:tracePt t="113887" x="2160588" y="4803775"/>
          <p14:tracePt t="113904" x="2116138" y="4911725"/>
          <p14:tracePt t="113921" x="2098675" y="4973638"/>
          <p14:tracePt t="113937" x="2044700" y="5081588"/>
          <p14:tracePt t="113954" x="2009775" y="5180013"/>
          <p14:tracePt t="113971" x="1965325" y="5268913"/>
          <p14:tracePt t="113988" x="1938338" y="5375275"/>
          <p14:tracePt t="114004" x="1901825" y="5510213"/>
          <p14:tracePt t="114021" x="1874838" y="5634038"/>
          <p14:tracePt t="114022" x="1857375" y="5705475"/>
          <p14:tracePt t="114038" x="1822450" y="5830888"/>
          <p14:tracePt t="114055" x="1776413" y="5946775"/>
          <p14:tracePt t="114071" x="1768475" y="6054725"/>
          <p14:tracePt t="114088" x="1768475" y="6161088"/>
          <p14:tracePt t="114105" x="1803400" y="6259513"/>
          <p14:tracePt t="114121" x="1847850" y="6348413"/>
          <p14:tracePt t="114138" x="1874838" y="6402388"/>
          <p14:tracePt t="114155" x="1919288" y="6456363"/>
          <p14:tracePt t="114172" x="1973263" y="6537325"/>
          <p14:tracePt t="114206" x="2071688" y="6634163"/>
          <p14:tracePt t="114222" x="2143125" y="6688138"/>
          <p14:tracePt t="114239" x="2205038" y="6724650"/>
          <p14:tracePt t="114256" x="2268538" y="6742113"/>
          <p14:tracePt t="114272" x="2330450" y="6769100"/>
          <p14:tracePt t="114289" x="2411413" y="6769100"/>
          <p14:tracePt t="114306" x="2446338" y="6769100"/>
          <p14:tracePt t="114322" x="2482850" y="6769100"/>
          <p14:tracePt t="114339" x="2509838" y="6769100"/>
          <p14:tracePt t="114356" x="2562225" y="6769100"/>
          <p14:tracePt t="114373" x="2608263" y="6769100"/>
          <p14:tracePt t="114374" x="2643188" y="6769100"/>
          <p14:tracePt t="114389" x="2660650" y="6759575"/>
          <p14:tracePt t="114406" x="2732088" y="6742113"/>
          <p14:tracePt t="114423" x="2776538" y="6724650"/>
          <p14:tracePt t="114439" x="2813050" y="6688138"/>
          <p14:tracePt t="114456" x="2847975" y="6643688"/>
          <p14:tracePt t="114473" x="2867025" y="6581775"/>
          <p14:tracePt t="114490" x="2867025" y="6510338"/>
          <p14:tracePt t="114506" x="2867025" y="6438900"/>
          <p14:tracePt t="114523" x="2867025" y="6357938"/>
          <p14:tracePt t="114540" x="2867025" y="6251575"/>
          <p14:tracePt t="114556" x="2884488" y="6180138"/>
          <p14:tracePt t="114573" x="2894013" y="6089650"/>
          <p14:tracePt t="114574" x="2901950" y="6054725"/>
          <p14:tracePt t="114590" x="2928938" y="5956300"/>
          <p14:tracePt t="114607" x="2955925" y="5848350"/>
          <p14:tracePt t="114624" x="2982913" y="5759450"/>
          <p14:tracePt t="114640" x="2990850" y="5680075"/>
          <p14:tracePt t="114657" x="3009900" y="5589588"/>
          <p14:tracePt t="114674" x="3017838" y="5510213"/>
          <p14:tracePt t="114690" x="3027363" y="5411788"/>
          <p14:tracePt t="114707" x="3036888" y="5313363"/>
          <p14:tracePt t="114724" x="3054350" y="5241925"/>
          <p14:tracePt t="114740" x="3054350" y="5143500"/>
          <p14:tracePt t="114758" x="3044825" y="5027613"/>
          <p14:tracePt t="114775" x="3009900" y="4938713"/>
          <p14:tracePt t="114791" x="2965450" y="4867275"/>
          <p14:tracePt t="114807" x="2928938" y="4786313"/>
          <p14:tracePt t="114824" x="2884488" y="4732338"/>
          <p14:tracePt t="114841" x="2840038" y="4670425"/>
          <p14:tracePt t="114858" x="2776538" y="4608513"/>
          <p14:tracePt t="114874" x="2697163" y="4537075"/>
          <p14:tracePt t="114891" x="2633663" y="4500563"/>
          <p14:tracePt t="114908" x="2589213" y="4473575"/>
          <p14:tracePt t="114925" x="2509838" y="4419600"/>
          <p14:tracePt t="114941" x="2428875" y="4384675"/>
          <p14:tracePt t="114942" x="2401888" y="4375150"/>
          <p14:tracePt t="114958" x="2312988" y="4330700"/>
          <p14:tracePt t="114975" x="2232025" y="4303713"/>
          <p14:tracePt t="114991" x="2160588" y="4295775"/>
          <p14:tracePt t="115008" x="2089150" y="4276725"/>
          <p14:tracePt t="115025" x="2044700" y="4259263"/>
          <p14:tracePt t="115042" x="2009775" y="4251325"/>
          <p14:tracePt t="115058" x="1973263" y="4251325"/>
          <p14:tracePt t="115075" x="1946275" y="4251325"/>
          <p14:tracePt t="115092" x="1919288" y="4251325"/>
          <p14:tracePt t="115109" x="1901825" y="4251325"/>
          <p14:tracePt t="115134" x="1893888" y="4251325"/>
          <p14:tracePt t="115150" x="1893888" y="4259263"/>
          <p14:tracePt t="115159" x="1893888" y="4268788"/>
          <p14:tracePt t="115175" x="1893888" y="4303713"/>
          <p14:tracePt t="115192" x="1893888" y="4330700"/>
          <p14:tracePt t="115209" x="1893888" y="4348163"/>
          <p14:tracePt t="115226" x="1911350" y="4419600"/>
          <p14:tracePt t="115242" x="1911350" y="4473575"/>
          <p14:tracePt t="115259" x="1919288" y="4562475"/>
          <p14:tracePt t="115276" x="1919288" y="4751388"/>
          <p14:tracePt t="115293" x="1919288" y="4894263"/>
          <p14:tracePt t="115309" x="1893888" y="5072063"/>
          <p14:tracePt t="115310" x="1893888" y="5170488"/>
          <p14:tracePt t="115326" x="1893888" y="5313363"/>
          <p14:tracePt t="115342" x="1893888" y="5438775"/>
          <p14:tracePt t="115359" x="1893888" y="5545138"/>
          <p14:tracePt t="115376" x="1893888" y="5653088"/>
          <p14:tracePt t="115393" x="1919288" y="5741988"/>
          <p14:tracePt t="115410" x="1965325" y="5822950"/>
          <p14:tracePt t="115426" x="2017713" y="5946775"/>
          <p14:tracePt t="115443" x="2081213" y="6037263"/>
          <p14:tracePt t="115460" x="2125663" y="6108700"/>
          <p14:tracePt t="115477" x="2170113" y="6153150"/>
          <p14:tracePt t="115494" x="2268538" y="6269038"/>
          <p14:tracePt t="115510" x="2330450" y="6340475"/>
          <p14:tracePt t="115527" x="2438400" y="6411913"/>
          <p14:tracePt t="115544" x="2536825" y="6473825"/>
          <p14:tracePt t="115560" x="2705100" y="6510338"/>
          <p14:tracePt t="115577" x="2768600" y="6527800"/>
          <p14:tracePt t="115594" x="2795588" y="6537325"/>
          <p14:tracePt t="115610" x="2813050" y="6545263"/>
          <p14:tracePt t="115627" x="2822575" y="6545263"/>
          <p14:tracePt t="115646" x="2830513" y="6545263"/>
          <p14:tracePt t="115661" x="2847975" y="6545263"/>
          <p14:tracePt t="115677" x="2867025" y="6527800"/>
          <p14:tracePt t="115678" x="2901950" y="6518275"/>
          <p14:tracePt t="115694" x="3000375" y="6465888"/>
          <p14:tracePt t="115711" x="3098800" y="6429375"/>
          <p14:tracePt t="115728" x="3143250" y="6402388"/>
          <p14:tracePt t="115745" x="3160713" y="6394450"/>
          <p14:tracePt t="115761" x="3170238" y="6375400"/>
          <p14:tracePt t="115778" x="3179763" y="6357938"/>
          <p14:tracePt t="115795" x="3187700" y="6323013"/>
          <p14:tracePt t="115812" x="3197225" y="6276975"/>
          <p14:tracePt t="115828" x="3214688" y="6215063"/>
          <p14:tracePt t="115845" x="3224213" y="6126163"/>
          <p14:tracePt t="115861" x="3251200" y="5965825"/>
          <p14:tracePt t="115878" x="3276600" y="5751513"/>
          <p14:tracePt t="115895" x="3322638" y="5616575"/>
          <p14:tracePt t="115912" x="3348038" y="5500688"/>
          <p14:tracePt t="115928" x="3357563" y="5411788"/>
          <p14:tracePt t="115945" x="3357563" y="5330825"/>
          <p14:tracePt t="115962" x="3348038" y="5268913"/>
          <p14:tracePt t="115979" x="3313113" y="5197475"/>
          <p14:tracePt t="115995" x="3286125" y="5133975"/>
          <p14:tracePt t="116012" x="3286125" y="5116513"/>
          <p14:tracePt t="116029" x="3268663" y="5062538"/>
          <p14:tracePt t="116045" x="3251200" y="5018088"/>
          <p14:tracePt t="116063" x="3241675" y="4956175"/>
          <p14:tracePt t="116079" x="3224213" y="4902200"/>
          <p14:tracePt t="116096" x="3179763" y="4830763"/>
          <p14:tracePt t="116112" x="3170238" y="4786313"/>
          <p14:tracePt t="116129" x="3152775" y="4751388"/>
          <p14:tracePt t="116146" x="3133725" y="4724400"/>
          <p14:tracePt t="116162" x="3116263" y="4687888"/>
          <p14:tracePt t="116179" x="3089275" y="4643438"/>
          <p14:tracePt t="116196" x="3062288" y="4625975"/>
          <p14:tracePt t="116213" x="3017838" y="4572000"/>
          <p14:tracePt t="116229" x="2946400" y="4518025"/>
          <p14:tracePt t="116246" x="2847975" y="4456113"/>
          <p14:tracePt t="116263" x="2751138" y="4419600"/>
          <p14:tracePt t="116280" x="2589213" y="4375150"/>
          <p14:tracePt t="116297" x="2446338" y="4330700"/>
          <p14:tracePt t="116313" x="2322513" y="4303713"/>
          <p14:tracePt t="116330" x="2187575" y="4295775"/>
          <p14:tracePt t="116347" x="2081213" y="4295775"/>
          <p14:tracePt t="116363" x="2054225" y="4295775"/>
          <p14:tracePt t="116380" x="2027238" y="4295775"/>
          <p14:tracePt t="116397" x="2017713" y="4295775"/>
          <p14:tracePt t="116414" x="2009775" y="4295775"/>
          <p14:tracePt t="116431" x="2009775" y="4303713"/>
          <p14:tracePt t="116454" x="2009775" y="4322763"/>
          <p14:tracePt t="116464" x="2009775" y="4330700"/>
          <p14:tracePt t="116480" x="2009775" y="4357688"/>
          <p14:tracePt t="116497" x="2036763" y="4429125"/>
          <p14:tracePt t="116514" x="2062163" y="4554538"/>
          <p14:tracePt t="116531" x="2125663" y="4759325"/>
          <p14:tracePt t="116547" x="2160588" y="4983163"/>
          <p14:tracePt t="116565" x="2197100" y="5214938"/>
          <p14:tracePt t="116581" x="2214563" y="5394325"/>
          <p14:tracePt t="116598" x="2214563" y="5562600"/>
          <p14:tracePt t="116615" x="2214563" y="5786438"/>
          <p14:tracePt t="116631" x="2214563" y="5884863"/>
          <p14:tracePt t="116648" x="2214563" y="5965825"/>
          <p14:tracePt t="116665" x="2214563" y="6010275"/>
          <p14:tracePt t="116681" x="2214563" y="6037263"/>
          <p14:tracePt t="116698" x="2214563" y="6045200"/>
          <p14:tracePt t="116715" x="2214563" y="6062663"/>
          <p14:tracePt t="116731" x="2214563" y="6072188"/>
          <p14:tracePt t="117159" x="2232025" y="6072188"/>
          <p14:tracePt t="117167" x="2251075" y="6081713"/>
          <p14:tracePt t="117183" x="2259013" y="6081713"/>
          <p14:tracePt t="117271" x="2268538" y="6081713"/>
          <p14:tracePt t="117278" x="2286000" y="6072188"/>
          <p14:tracePt t="117295" x="2303463" y="6062663"/>
          <p14:tracePt t="117303" x="2312988" y="6062663"/>
          <p14:tracePt t="117317" x="2330450" y="6062663"/>
          <p14:tracePt t="117334" x="2347913" y="6062663"/>
          <p14:tracePt t="117351" x="2374900" y="6045200"/>
          <p14:tracePt t="117391" x="2374900" y="6037263"/>
          <p14:tracePt t="117415" x="2374900" y="6027738"/>
          <p14:tracePt t="117463" x="2374900" y="6018213"/>
          <p14:tracePt t="117527" x="2374900" y="6010275"/>
          <p14:tracePt t="117535" x="2374900" y="5991225"/>
          <p14:tracePt t="117542" x="2374900" y="5965825"/>
          <p14:tracePt t="117551" x="2357438" y="5956300"/>
          <p14:tracePt t="117568" x="2268538" y="5938838"/>
          <p14:tracePt t="117585" x="2160588" y="5911850"/>
          <p14:tracePt t="117601" x="2017713" y="5867400"/>
          <p14:tracePt t="117618" x="1911350" y="5830888"/>
          <p14:tracePt t="117635" x="1822450" y="5803900"/>
          <p14:tracePt t="117651" x="1741488" y="5786438"/>
          <p14:tracePt t="117668" x="1670050" y="5776913"/>
          <p14:tracePt t="117686" x="1633538" y="5759450"/>
          <p14:tracePt t="117702" x="1571625" y="5759450"/>
          <p14:tracePt t="117719" x="1517650" y="5759450"/>
          <p14:tracePt t="117736" x="1490663" y="5759450"/>
          <p14:tracePt t="117752" x="1473200" y="5759450"/>
          <p14:tracePt t="117769" x="1465263" y="5759450"/>
          <p14:tracePt t="117786" x="1446213" y="5759450"/>
          <p14:tracePt t="117807" x="1428750" y="5759450"/>
          <p14:tracePt t="117823" x="1419225" y="5759450"/>
          <p14:tracePt t="117847" x="1411288" y="5759450"/>
          <p14:tracePt t="117911" x="1401763" y="5759450"/>
          <p14:tracePt t="118055" x="1411288" y="5759450"/>
          <p14:tracePt t="118063" x="1428750" y="5768975"/>
          <p14:tracePt t="118071" x="1438275" y="5768975"/>
          <p14:tracePt t="118087" x="1465263" y="5768975"/>
          <p14:tracePt t="118103" x="1465263" y="5776913"/>
          <p14:tracePt t="118199" x="1473200" y="5776913"/>
          <p14:tracePt t="118231" x="1482725" y="5786438"/>
          <p14:tracePt t="118239" x="1482725" y="5803900"/>
          <p14:tracePt t="118255" x="1482725" y="5813425"/>
          <p14:tracePt t="118271" x="1490663" y="5813425"/>
          <p14:tracePt t="118287" x="1490663" y="5822950"/>
          <p14:tracePt t="118327" x="1490663" y="5830888"/>
          <p14:tracePt t="118351" x="1490663" y="5840413"/>
          <p14:tracePt t="118383" x="1490663" y="5848350"/>
          <p14:tracePt t="118455" x="1490663" y="5857875"/>
          <p14:tracePt t="118463" x="1490663" y="5867400"/>
          <p14:tracePt t="118575" x="1490663" y="5875338"/>
          <p14:tracePt t="118671" x="1509713" y="5894388"/>
          <p14:tracePt t="118703" x="1509713" y="5902325"/>
          <p14:tracePt t="118991" x="1509713" y="5911850"/>
          <p14:tracePt t="119079" x="1509713" y="5919788"/>
          <p14:tracePt t="119096" x="1517650" y="5919788"/>
          <p14:tracePt t="119103" x="1527175" y="5929313"/>
          <p14:tracePt t="119111" x="1536700" y="5938838"/>
          <p14:tracePt t="119124" x="1562100" y="5965825"/>
          <p14:tracePt t="119140" x="1652588" y="6000750"/>
          <p14:tracePt t="119157" x="1741488" y="6027738"/>
          <p14:tracePt t="119174" x="1839913" y="6062663"/>
          <p14:tracePt t="119191" x="1928813" y="6116638"/>
          <p14:tracePt t="119191" x="2224088" y="6188075"/>
          <p14:tracePt t="119208" x="2322513" y="6224588"/>
          <p14:tracePt t="119224" x="2455863" y="6251575"/>
          <p14:tracePt t="119241" x="2625725" y="6269038"/>
          <p14:tracePt t="119258" x="2768600" y="6269038"/>
          <p14:tracePt t="119275" x="2938463" y="6224588"/>
          <p14:tracePt t="119291" x="3089275" y="6161088"/>
          <p14:tracePt t="119308" x="3197225" y="6099175"/>
          <p14:tracePt t="119325" x="3322638" y="5991225"/>
          <p14:tracePt t="119341" x="3429000" y="5848350"/>
          <p14:tracePt t="119358" x="3509963" y="5732463"/>
          <p14:tracePt t="119359" x="3536950" y="5705475"/>
          <p14:tracePt t="119375" x="3544888" y="5688013"/>
          <p14:tracePt t="119392" x="3571875" y="5634038"/>
          <p14:tracePt t="119439" x="3571875" y="5626100"/>
          <p14:tracePt t="119455" x="3562350" y="5626100"/>
          <p14:tracePt t="119543" x="3554413" y="5626100"/>
          <p14:tracePt t="119551" x="3544888" y="5626100"/>
          <p14:tracePt t="119639" x="3536950" y="5626100"/>
          <p14:tracePt t="119656" x="3517900" y="5626100"/>
          <p14:tracePt t="119663" x="3509963" y="5616575"/>
          <p14:tracePt t="119671" x="3509963" y="5608638"/>
          <p14:tracePt t="119679" x="3509963" y="5599113"/>
          <p14:tracePt t="119695" x="3500438" y="5581650"/>
          <p14:tracePt t="119709" x="3490913" y="5562600"/>
          <p14:tracePt t="119726" x="3482975" y="5554663"/>
          <p14:tracePt t="119743" x="3473450" y="5537200"/>
          <p14:tracePt t="119743" x="3473450" y="5527675"/>
          <p14:tracePt t="119760" x="3455988" y="5491163"/>
          <p14:tracePt t="119776" x="3438525" y="5465763"/>
          <p14:tracePt t="119793" x="3411538" y="5438775"/>
          <p14:tracePt t="119810" x="3394075" y="5419725"/>
          <p14:tracePt t="119827" x="3375025" y="5394325"/>
          <p14:tracePt t="119843" x="3357563" y="5375275"/>
          <p14:tracePt t="119860" x="3330575" y="5357813"/>
          <p14:tracePt t="119877" x="3295650" y="5340350"/>
          <p14:tracePt t="119893" x="3268663" y="5322888"/>
          <p14:tracePt t="119910" x="3214688" y="5295900"/>
          <p14:tracePt t="119927" x="3179763" y="5268913"/>
          <p14:tracePt t="119927" x="3143250" y="5241925"/>
          <p14:tracePt t="119944" x="3081338" y="5205413"/>
          <p14:tracePt t="119961" x="3036888" y="5187950"/>
          <p14:tracePt t="119977" x="2982913" y="5160963"/>
          <p14:tracePt t="119993" x="2965450" y="5160963"/>
          <p14:tracePt t="120010" x="2938463" y="5143500"/>
          <p14:tracePt t="120027" x="2919413" y="5143500"/>
          <p14:tracePt t="120044" x="2884488" y="5126038"/>
          <p14:tracePt t="120061" x="2813050" y="5108575"/>
          <p14:tracePt t="120077" x="2759075" y="5099050"/>
          <p14:tracePt t="120094" x="2697163" y="5072063"/>
          <p14:tracePt t="120111" x="2670175" y="5054600"/>
          <p14:tracePt t="120112" x="2660650" y="5045075"/>
          <p14:tracePt t="120128" x="2643188" y="5037138"/>
          <p14:tracePt t="120144" x="2633663" y="5037138"/>
          <p14:tracePt t="120161" x="2625725" y="5027613"/>
          <p14:tracePt t="120178" x="2608263" y="5027613"/>
          <p14:tracePt t="120195" x="2598738" y="5027613"/>
          <p14:tracePt t="120211" x="2581275" y="5027613"/>
          <p14:tracePt t="120228" x="2571750" y="5027613"/>
          <p14:tracePt t="120247" x="2554288" y="5027613"/>
          <p14:tracePt t="120263" x="2527300" y="5037138"/>
          <p14:tracePt t="120278" x="2500313" y="5081588"/>
          <p14:tracePt t="120296" x="2455863" y="5330825"/>
          <p14:tracePt t="120312" x="2419350" y="5491163"/>
          <p14:tracePt t="120328" x="2419350" y="5626100"/>
          <p14:tracePt t="120346" x="2419350" y="5697538"/>
          <p14:tracePt t="120362" x="2419350" y="5741988"/>
          <p14:tracePt t="120379" x="2419350" y="5776913"/>
          <p14:tracePt t="120395" x="2401888" y="5830888"/>
          <p14:tracePt t="120412" x="2393950" y="5875338"/>
          <p14:tracePt t="120429" x="2393950" y="5929313"/>
          <p14:tracePt t="120446" x="2393950" y="5983288"/>
          <p14:tracePt t="120463" x="2393950" y="6037263"/>
          <p14:tracePt t="120480" x="2393950" y="6099175"/>
          <p14:tracePt t="120496" x="2411413" y="6126163"/>
          <p14:tracePt t="120512" x="2455863" y="6143625"/>
          <p14:tracePt t="120529" x="2482850" y="6161088"/>
          <p14:tracePt t="120546" x="2554288" y="6180138"/>
          <p14:tracePt t="120563" x="2608263" y="6180138"/>
          <p14:tracePt t="120579" x="2687638" y="6188075"/>
          <p14:tracePt t="120596" x="2830513" y="6180138"/>
          <p14:tracePt t="120613" x="3036888" y="6099175"/>
          <p14:tracePt t="120630" x="3259138" y="5991225"/>
          <p14:tracePt t="120646" x="3402013" y="5938838"/>
          <p14:tracePt t="120663" x="3429000" y="5911850"/>
          <p14:tracePt t="120680" x="3446463" y="5884863"/>
          <p14:tracePt t="120696" x="3446463" y="5848350"/>
          <p14:tracePt t="120713" x="3446463" y="5813425"/>
          <p14:tracePt t="120730" x="3446463" y="5768975"/>
          <p14:tracePt t="120747" x="3446463" y="5715000"/>
          <p14:tracePt t="120763" x="3446463" y="5670550"/>
          <p14:tracePt t="120780" x="3446463" y="5643563"/>
          <p14:tracePt t="120797" x="3384550" y="5562600"/>
          <p14:tracePt t="120814" x="3295650" y="5510213"/>
          <p14:tracePt t="120830" x="3197225" y="5438775"/>
          <p14:tracePt t="120848" x="2874963" y="5268913"/>
          <p14:tracePt t="120864" x="2795588" y="5232400"/>
          <p14:tracePt t="120881" x="2724150" y="5197475"/>
          <p14:tracePt t="120897" x="2660650" y="5170488"/>
          <p14:tracePt t="120914" x="2616200" y="5170488"/>
          <p14:tracePt t="120931" x="2517775" y="5126038"/>
          <p14:tracePt t="120947" x="2428875" y="5081588"/>
          <p14:tracePt t="120964" x="2330450" y="5037138"/>
          <p14:tracePt t="120981" x="2276475" y="5027613"/>
          <p14:tracePt t="121056" x="2268538" y="5027613"/>
          <p14:tracePt t="121088" x="2268538" y="5037138"/>
          <p14:tracePt t="121096" x="2268538" y="5045075"/>
          <p14:tracePt t="121128" x="2268538" y="5054600"/>
          <p14:tracePt t="121136" x="2259013" y="5054600"/>
          <p14:tracePt t="121176" x="2286000" y="5062538"/>
          <p14:tracePt t="121184" x="2347913" y="5062538"/>
          <p14:tracePt t="121192" x="2455863" y="5062538"/>
          <p14:tracePt t="121200" x="2581275" y="5081588"/>
          <p14:tracePt t="121215" x="2679700" y="5143500"/>
          <p14:tracePt t="121232" x="2803525" y="5214938"/>
          <p14:tracePt t="121249" x="2857500" y="5268913"/>
          <p14:tracePt t="121266" x="2894013" y="5313363"/>
          <p14:tracePt t="121282" x="2938463" y="5367338"/>
          <p14:tracePt t="121299" x="2965450" y="5402263"/>
          <p14:tracePt t="121316" x="2982913" y="5446713"/>
          <p14:tracePt t="121332" x="3000375" y="5473700"/>
          <p14:tracePt t="121352" x="3017838" y="5491163"/>
          <p14:tracePt t="121392" x="3017838" y="5500688"/>
          <p14:tracePt t="121408" x="3017838" y="5510213"/>
          <p14:tracePt t="121416" x="3017838" y="5518150"/>
          <p14:tracePt t="121432" x="3017838" y="5537200"/>
          <p14:tracePt t="121440" x="3000375" y="5562600"/>
          <p14:tracePt t="121449" x="2946400" y="5581650"/>
          <p14:tracePt t="121466" x="2840038" y="5634038"/>
          <p14:tracePt t="121483" x="2724150" y="5680075"/>
          <p14:tracePt t="121500" x="2589213" y="5724525"/>
          <p14:tracePt t="121516" x="2490788" y="5751513"/>
          <p14:tracePt t="121533" x="2446338" y="5759450"/>
          <p14:tracePt t="121549" x="2428875" y="5768975"/>
          <p14:tracePt t="121566" x="2393950" y="5768975"/>
          <p14:tracePt t="121583" x="2339975" y="5751513"/>
          <p14:tracePt t="121600" x="2259013" y="5688013"/>
          <p14:tracePt t="121617" x="2232025" y="5670550"/>
          <p14:tracePt t="121634" x="2214563" y="5661025"/>
          <p14:tracePt t="121728" x="2322513" y="5697538"/>
          <p14:tracePt t="121736" x="2732088" y="5875338"/>
          <p14:tracePt t="121744" x="3160713" y="6037263"/>
          <p14:tracePt t="121752" x="3589338" y="6197600"/>
          <p14:tracePt t="121767" x="3822700" y="6313488"/>
          <p14:tracePt t="121784" x="3919538" y="6367463"/>
          <p14:tracePt t="121801" x="3929063" y="6384925"/>
          <p14:tracePt t="121817" x="3946525" y="6419850"/>
          <p14:tracePt t="121834" x="3946525" y="6429375"/>
          <p14:tracePt t="121896" x="3946525" y="6438900"/>
          <p14:tracePt t="121904" x="3929063" y="6438900"/>
          <p14:tracePt t="121912" x="3902075" y="6438900"/>
          <p14:tracePt t="121920" x="3894138" y="6438900"/>
          <p14:tracePt t="121934" x="3867150" y="6429375"/>
          <p14:tracePt t="121951" x="3822700" y="6419850"/>
          <p14:tracePt t="121968" x="3705225" y="6384925"/>
          <p14:tracePt t="121985" x="3652838" y="6367463"/>
          <p14:tracePt t="122002" x="3633788" y="6348413"/>
          <p14:tracePt t="122018" x="3581400" y="6323013"/>
          <p14:tracePt t="122035" x="3517900" y="6286500"/>
          <p14:tracePt t="122052" x="3438525" y="6232525"/>
          <p14:tracePt t="122068" x="3384550" y="6188075"/>
          <p14:tracePt t="122085" x="3340100" y="6170613"/>
          <p14:tracePt t="122102" x="3303588" y="6143625"/>
          <p14:tracePt t="122119" x="3286125" y="6134100"/>
          <p14:tracePt t="122320" x="3286125" y="6126163"/>
          <p14:tracePt t="122337" x="3276600" y="6126163"/>
          <p14:tracePt t="122344" x="3268663" y="6126163"/>
          <p14:tracePt t="122360" x="3259138" y="6126163"/>
          <p14:tracePt t="122370" x="3241675" y="6116638"/>
          <p14:tracePt t="122386" x="3232150" y="6099175"/>
          <p14:tracePt t="122403" x="3205163" y="6081713"/>
          <p14:tracePt t="122420" x="3116263" y="5991225"/>
          <p14:tracePt t="122437" x="3017838" y="5902325"/>
          <p14:tracePt t="122453" x="2911475" y="5813425"/>
          <p14:tracePt t="122470" x="2822575" y="5751513"/>
          <p14:tracePt t="122487" x="2776538" y="5705475"/>
          <p14:tracePt t="122503" x="2732088" y="5680075"/>
          <p14:tracePt t="122520" x="2705100" y="5661025"/>
          <p14:tracePt t="122537" x="2697163" y="5661025"/>
          <p14:tracePt t="122640" x="2687638" y="5661025"/>
          <p14:tracePt t="122664" x="2687638" y="5670550"/>
          <p14:tracePt t="122672" x="2697163" y="5670550"/>
          <p14:tracePt t="122680" x="2724150" y="5670550"/>
          <p14:tracePt t="122688" x="2741613" y="5680075"/>
          <p14:tracePt t="122704" x="2795588" y="5697538"/>
          <p14:tracePt t="122721" x="2847975" y="5697538"/>
          <p14:tracePt t="122738" x="2867025" y="5705475"/>
          <p14:tracePt t="122754" x="2874963" y="5705475"/>
          <p14:tracePt t="122771" x="2884488" y="5705475"/>
          <p14:tracePt t="122788" x="2884488" y="5715000"/>
          <p14:tracePt t="122808" x="2884488" y="5732463"/>
          <p14:tracePt t="122821" x="2884488" y="5741988"/>
          <p14:tracePt t="122838" x="2884488" y="5759450"/>
          <p14:tracePt t="122855" x="2884488" y="5803900"/>
          <p14:tracePt t="122871" x="2894013" y="5822950"/>
          <p14:tracePt t="122888" x="2894013" y="5840413"/>
          <p14:tracePt t="122905" x="2894013" y="5848350"/>
          <p14:tracePt t="122922" x="2894013" y="5857875"/>
          <p14:tracePt t="122938" x="2894013" y="5867400"/>
          <p14:tracePt t="122968" x="2894013" y="5875338"/>
          <p14:tracePt t="122992" x="2901950" y="5884863"/>
          <p14:tracePt t="123017" x="2901950" y="5894388"/>
          <p14:tracePt t="123048" x="2901950" y="5902325"/>
          <p14:tracePt t="123088" x="2901950" y="5911850"/>
          <p14:tracePt t="123112" x="2901950" y="5919788"/>
          <p14:tracePt t="123168" x="2901950" y="5929313"/>
          <p14:tracePt t="123177" x="2911475" y="5929313"/>
          <p14:tracePt t="123224" x="2911475" y="5938838"/>
          <p14:tracePt t="123312" x="2911475" y="5946775"/>
          <p14:tracePt t="123520" x="2911475" y="5956300"/>
          <p14:tracePt t="123705" x="2911475" y="5965825"/>
          <p14:tracePt t="123761" x="2911475" y="5973763"/>
          <p14:tracePt t="124153" x="2919413" y="5983288"/>
          <p14:tracePt t="124537" x="2919413" y="5991225"/>
          <p14:tracePt t="125137" x="2919413" y="6000750"/>
          <p14:tracePt t="125145" x="2919413" y="6010275"/>
          <p14:tracePt t="126025" x="2919413" y="6027738"/>
          <p14:tracePt t="127410" x="2919413" y="6010275"/>
          <p14:tracePt t="127426" x="2919413" y="5991225"/>
          <p14:tracePt t="127434" x="2919413" y="5973763"/>
          <p14:tracePt t="127442" x="2919413" y="5938838"/>
          <p14:tracePt t="127455" x="2911475" y="5911850"/>
          <p14:tracePt t="127472" x="2840038" y="5795963"/>
          <p14:tracePt t="127489" x="2786063" y="5705475"/>
          <p14:tracePt t="127506" x="2732088" y="5608638"/>
          <p14:tracePt t="127522" x="2705100" y="5562600"/>
          <p14:tracePt t="127539" x="2670175" y="5510213"/>
          <p14:tracePt t="127556" x="2660650" y="5483225"/>
          <p14:tracePt t="127573" x="2633663" y="5419725"/>
          <p14:tracePt t="127589" x="2608263" y="5367338"/>
          <p14:tracePt t="127606" x="2581275" y="5313363"/>
          <p14:tracePt t="127623" x="2554288" y="5259388"/>
          <p14:tracePt t="127640" x="2509838" y="5187950"/>
          <p14:tracePt t="127656" x="2482850" y="5126038"/>
          <p14:tracePt t="127673" x="2446338" y="5072063"/>
          <p14:tracePt t="127690" x="2428875" y="4991100"/>
          <p14:tracePt t="127707" x="2401888" y="4911725"/>
          <p14:tracePt t="127723" x="2374900" y="4830763"/>
          <p14:tracePt t="127740" x="2357438" y="4768850"/>
          <p14:tracePt t="127757" x="2357438" y="4741863"/>
          <p14:tracePt t="127773" x="2339975" y="4705350"/>
          <p14:tracePt t="127790" x="2330450" y="4687888"/>
          <p14:tracePt t="127807" x="2312988" y="4643438"/>
          <p14:tracePt t="127824" x="2276475" y="4589463"/>
          <p14:tracePt t="127840" x="2251075" y="4554538"/>
          <p14:tracePt t="127857" x="2214563" y="4500563"/>
          <p14:tracePt t="127874" x="2179638" y="4429125"/>
          <p14:tracePt t="127890" x="2152650" y="4402138"/>
          <p14:tracePt t="127908" x="2143125" y="4394200"/>
          <p14:tracePt t="127924" x="2133600" y="4384675"/>
          <p14:tracePt t="127954" x="2125663" y="4375150"/>
          <p14:tracePt t="127970" x="2125663" y="4384675"/>
          <p14:tracePt t="127978" x="2125663" y="4419600"/>
          <p14:tracePt t="127991" x="2125663" y="4438650"/>
          <p14:tracePt t="128008" x="2160588" y="4537075"/>
          <p14:tracePt t="128024" x="2241550" y="4633913"/>
          <p14:tracePt t="128041" x="2330450" y="4813300"/>
          <p14:tracePt t="128059" x="2482850" y="5054600"/>
          <p14:tracePt t="128074" x="2571750" y="5232400"/>
          <p14:tracePt t="128091" x="2625725" y="5394325"/>
          <p14:tracePt t="128108" x="2679700" y="5572125"/>
          <p14:tracePt t="128125" x="2714625" y="5751513"/>
          <p14:tracePt t="128141" x="2759075" y="5894388"/>
          <p14:tracePt t="128158" x="2768600" y="5965825"/>
          <p14:tracePt t="128175" x="2776538" y="6018213"/>
          <p14:tracePt t="128192" x="2786063" y="6027738"/>
          <p14:tracePt t="128226" x="2776538" y="6018213"/>
          <p14:tracePt t="128234" x="2741613" y="5965825"/>
          <p14:tracePt t="128242" x="2697163" y="5919788"/>
          <p14:tracePt t="128259" x="2554288" y="5715000"/>
          <p14:tracePt t="128275" x="2419350" y="5518150"/>
          <p14:tracePt t="128292" x="2268538" y="5251450"/>
          <p14:tracePt t="128309" x="2170113" y="4983163"/>
          <p14:tracePt t="128325" x="2098675" y="4768850"/>
          <p14:tracePt t="128342" x="2036763" y="4652963"/>
          <p14:tracePt t="128359" x="2017713" y="4589463"/>
          <p14:tracePt t="128426" x="2017713" y="4616450"/>
          <p14:tracePt t="128434" x="2044700" y="4705350"/>
          <p14:tracePt t="128443" x="2098675" y="4803775"/>
          <p14:tracePt t="128459" x="2276475" y="5143500"/>
          <p14:tracePt t="128476" x="2384425" y="5456238"/>
          <p14:tracePt t="128493" x="2465388" y="5688013"/>
          <p14:tracePt t="128509" x="2509838" y="5840413"/>
          <p14:tracePt t="128526" x="2527300" y="5919788"/>
          <p14:tracePt t="128570" x="2527300" y="5902325"/>
          <p14:tracePt t="128578" x="2465388" y="5803900"/>
          <p14:tracePt t="128586" x="2393950" y="5653088"/>
          <p14:tracePt t="128594" x="2312988" y="5446713"/>
          <p14:tracePt t="128610" x="2116138" y="5018088"/>
          <p14:tracePt t="128627" x="1928813" y="4581525"/>
          <p14:tracePt t="128643" x="1803400" y="4303713"/>
          <p14:tracePt t="128660" x="1776413" y="4224338"/>
          <p14:tracePt t="128677" x="1768475" y="4205288"/>
          <p14:tracePt t="128698" x="1768475" y="4214813"/>
          <p14:tracePt t="128710" x="1822450" y="4286250"/>
          <p14:tracePt t="128727" x="2036763" y="4518025"/>
          <p14:tracePt t="128744" x="2295525" y="4813300"/>
          <p14:tracePt t="128761" x="2509838" y="5099050"/>
          <p14:tracePt t="128777" x="2660650" y="5322888"/>
          <p14:tracePt t="128793" x="2732088" y="5491163"/>
          <p14:tracePt t="128811" x="2759075" y="5581650"/>
          <p14:tracePt t="128850" x="2687638" y="5500688"/>
          <p14:tracePt t="128859" x="2562225" y="5330825"/>
          <p14:tracePt t="128866" x="2419350" y="5126038"/>
          <p14:tracePt t="128878" x="2251075" y="4875213"/>
          <p14:tracePt t="128894" x="2000250" y="4500563"/>
          <p14:tracePt t="128911" x="1928813" y="4367213"/>
          <p14:tracePt t="128938" x="1990725" y="4375150"/>
          <p14:tracePt t="128946" x="2098675" y="4465638"/>
          <p14:tracePt t="128961" x="2205038" y="4562475"/>
          <p14:tracePt t="128978" x="2724150" y="5126038"/>
          <p14:tracePt t="128995" x="2946400" y="5491163"/>
          <p14:tracePt t="129011" x="3000375" y="5715000"/>
          <p14:tracePt t="129028" x="3036888" y="5867400"/>
          <p14:tracePt t="129045" x="3036888" y="5946775"/>
          <p14:tracePt t="129062" x="3036888" y="5956300"/>
          <p14:tracePt t="129079" x="2919413" y="5902325"/>
          <p14:tracePt t="129095" x="2643188" y="5491163"/>
          <p14:tracePt t="129112" x="2276475" y="4946650"/>
          <p14:tracePt t="129129" x="2009775" y="4510088"/>
          <p14:tracePt t="129145" x="1919288" y="4322763"/>
          <p14:tracePt t="129162" x="1911350" y="4303713"/>
          <p14:tracePt t="129179" x="1928813" y="4340225"/>
          <p14:tracePt t="129195" x="2116138" y="4527550"/>
          <p14:tracePt t="129212" x="2384425" y="4867275"/>
          <p14:tracePt t="129229" x="2598738" y="5232400"/>
          <p14:tracePt t="129246" x="2741613" y="5581650"/>
          <p14:tracePt t="129263" x="2776538" y="5786438"/>
          <p14:tracePt t="129279" x="2776538" y="5867400"/>
          <p14:tracePt t="129314" x="2724150" y="5795963"/>
          <p14:tracePt t="129322" x="2670175" y="5705475"/>
          <p14:tracePt t="129330" x="2589213" y="5562600"/>
          <p14:tracePt t="129346" x="2517775" y="5429250"/>
          <p14:tracePt t="129363" x="2347913" y="5027613"/>
          <p14:tracePt t="129379" x="2303463" y="4929188"/>
          <p14:tracePt t="129419" x="2322513" y="4938713"/>
          <p14:tracePt t="129426" x="2384425" y="5027613"/>
          <p14:tracePt t="129434" x="2438400" y="5108575"/>
          <p14:tracePt t="129446" x="2490788" y="5205413"/>
          <p14:tracePt t="129463" x="2598738" y="5429250"/>
          <p14:tracePt t="129480" x="2643188" y="5589588"/>
          <p14:tracePt t="129496" x="2670175" y="5643563"/>
          <p14:tracePt t="129531" x="2616200" y="5589588"/>
          <p14:tracePt t="129538" x="2554288" y="5500688"/>
          <p14:tracePt t="129547" x="2473325" y="5394325"/>
          <p14:tracePt t="129563" x="2374900" y="5224463"/>
          <p14:tracePt t="129580" x="2330450" y="5160963"/>
          <p14:tracePt t="129626" x="2384425" y="5224463"/>
          <p14:tracePt t="129634" x="2455863" y="5313363"/>
          <p14:tracePt t="129642" x="2517775" y="5419725"/>
          <p14:tracePt t="129650" x="2562225" y="5518150"/>
          <p14:tracePt t="129664" x="2616200" y="5616575"/>
          <p14:tracePt t="129681" x="2670175" y="5795963"/>
          <p14:tracePt t="129697" x="2670175" y="5875338"/>
          <p14:tracePt t="129731" x="2670175" y="5867400"/>
          <p14:tracePt t="129739" x="2633663" y="5795963"/>
          <p14:tracePt t="129747" x="2581275" y="5732463"/>
          <p14:tracePt t="129765" x="2500313" y="5572125"/>
          <p14:tracePt t="129781" x="2473325" y="5500688"/>
          <p14:tracePt t="129798" x="2455863" y="5483225"/>
          <p14:tracePt t="129827" x="2473325" y="5483225"/>
          <p14:tracePt t="129834" x="2500313" y="5545138"/>
          <p14:tracePt t="129848" x="2554288" y="5599113"/>
          <p14:tracePt t="129865" x="2625725" y="5715000"/>
          <p14:tracePt t="129881" x="2660650" y="5768975"/>
          <p14:tracePt t="129923" x="2660650" y="5715000"/>
          <p14:tracePt t="129930" x="2598738" y="5599113"/>
          <p14:tracePt t="129938" x="2536825" y="5510213"/>
          <p14:tracePt t="129949" x="2500313" y="5419725"/>
          <p14:tracePt t="129965" x="2438400" y="5295900"/>
          <p14:tracePt t="129982" x="2419350" y="5276850"/>
          <p14:tracePt t="130011" x="2446338" y="5322888"/>
          <p14:tracePt t="130019" x="2482850" y="5375275"/>
          <p14:tracePt t="130032" x="2544763" y="5465763"/>
          <p14:tracePt t="130049" x="2660650" y="5634038"/>
          <p14:tracePt t="130065" x="2768600" y="5776913"/>
          <p14:tracePt t="130082" x="2803525" y="5830888"/>
          <p14:tracePt t="130115" x="2759075" y="5768975"/>
          <p14:tracePt t="130123" x="2697163" y="5670550"/>
          <p14:tracePt t="130132" x="2616200" y="5562600"/>
          <p14:tracePt t="130149" x="2517775" y="5394325"/>
          <p14:tracePt t="130166" x="2473325" y="5322888"/>
          <p14:tracePt t="130211" x="2473325" y="5348288"/>
          <p14:tracePt t="130219" x="2536825" y="5429250"/>
          <p14:tracePt t="130226" x="2581275" y="5510213"/>
          <p14:tracePt t="130235" x="2643188" y="5589588"/>
          <p14:tracePt t="130250" x="2679700" y="5643563"/>
          <p14:tracePt t="130266" x="2705100" y="5705475"/>
          <p14:tracePt t="130267" x="2714625" y="5732463"/>
          <p14:tracePt t="130315" x="2697163" y="5680075"/>
          <p14:tracePt t="130323" x="2652713" y="5608638"/>
          <p14:tracePt t="130333" x="2616200" y="5562600"/>
          <p14:tracePt t="130350" x="2544763" y="5465763"/>
          <p14:tracePt t="130366" x="2517775" y="5429250"/>
          <p14:tracePt t="130383" x="2517775" y="5419725"/>
          <p14:tracePt t="130459" x="2509838" y="5419725"/>
          <p14:tracePt t="130603" x="2500313" y="5419725"/>
          <p14:tracePt t="130619" x="2490788" y="5419725"/>
          <p14:tracePt t="130635" x="2482850" y="5419725"/>
          <p14:tracePt t="130643" x="2473325" y="5419725"/>
          <p14:tracePt t="130651" x="2473325" y="5429250"/>
          <p14:tracePt t="130683" x="2465388" y="5429250"/>
          <p14:tracePt t="130691" x="2455863" y="5438775"/>
          <p14:tracePt t="130707" x="2455863" y="5446713"/>
          <p14:tracePt t="130723" x="2455863" y="5456238"/>
          <p14:tracePt t="131395" x="2455863" y="5473700"/>
          <p14:tracePt t="131435" x="2455863" y="5483225"/>
          <p14:tracePt t="131499" x="2455863" y="5491163"/>
          <p14:tracePt t="131947" x="2455863" y="5500688"/>
          <p14:tracePt t="132123" x="2455863" y="5510213"/>
          <p14:tracePt t="132179" x="2455863" y="5518150"/>
          <p14:tracePt t="132291" x="2455863" y="5527675"/>
          <p14:tracePt t="132387" x="2455863" y="5537200"/>
          <p14:tracePt t="136485" x="2455863" y="5554663"/>
          <p14:tracePt t="137221" x="2455863" y="5562600"/>
          <p14:tracePt t="137293" x="2455863" y="5572125"/>
          <p14:tracePt t="139054" x="2455863" y="5581650"/>
          <p14:tracePt t="141182" x="2446338" y="5589588"/>
          <p14:tracePt t="141190" x="2438400" y="5562600"/>
          <p14:tracePt t="141198" x="2419350" y="5537200"/>
          <p14:tracePt t="141208" x="2411413" y="5510213"/>
          <p14:tracePt t="141224" x="2357438" y="5438775"/>
          <p14:tracePt t="141241" x="2295525" y="5367338"/>
          <p14:tracePt t="141258" x="2251075" y="5303838"/>
          <p14:tracePt t="141275" x="2241550" y="5295900"/>
          <p14:tracePt t="141292" x="2224088" y="5241925"/>
          <p14:tracePt t="141308" x="2170113" y="5170488"/>
          <p14:tracePt t="141325" x="2133600" y="5099050"/>
          <p14:tracePt t="141342" x="2108200" y="5054600"/>
          <p14:tracePt t="141382" x="2116138" y="5054600"/>
          <p14:tracePt t="141390" x="2143125" y="5054600"/>
          <p14:tracePt t="141398" x="2187575" y="5054600"/>
          <p14:tracePt t="141408" x="2232025" y="5062538"/>
          <p14:tracePt t="141425" x="2268538" y="5089525"/>
          <p14:tracePt t="141442" x="2330450" y="5126038"/>
          <p14:tracePt t="141459" x="2366963" y="5143500"/>
          <p14:tracePt t="141475" x="2374900" y="5143500"/>
          <p14:tracePt t="141492" x="2384425" y="5160963"/>
          <p14:tracePt t="141509" x="2419350" y="5187950"/>
          <p14:tracePt t="141526" x="2465388" y="5251450"/>
          <p14:tracePt t="141543" x="2562225" y="5402263"/>
          <p14:tracePt t="141559" x="2608263" y="5616575"/>
          <p14:tracePt t="141576" x="2625725" y="5653088"/>
          <p14:tracePt t="141646" x="2616200" y="5643563"/>
          <p14:tracePt t="141654" x="2608263" y="5626100"/>
          <p14:tracePt t="141670" x="2598738" y="5616575"/>
          <p14:tracePt t="141678" x="2589213" y="5608638"/>
          <p14:tracePt t="141693" x="2589213" y="5589588"/>
          <p14:tracePt t="141710" x="2581275" y="5581650"/>
          <p14:tracePt t="141774" x="2589213" y="5581650"/>
          <p14:tracePt t="141782" x="2598738" y="5589588"/>
          <p14:tracePt t="141793" x="2608263" y="5589588"/>
          <p14:tracePt t="141810" x="2652713" y="5608638"/>
          <p14:tracePt t="141827" x="2705100" y="5616575"/>
          <p14:tracePt t="141843" x="2795588" y="5634038"/>
          <p14:tracePt t="141861" x="3152775" y="5599113"/>
          <p14:tracePt t="141877" x="3490913" y="5510213"/>
          <p14:tracePt t="141894" x="3894138" y="5322888"/>
          <p14:tracePt t="141910" x="4483100" y="5116513"/>
          <p14:tracePt t="141927" x="4705350" y="5054600"/>
          <p14:tracePt t="141944" x="4776788" y="5027613"/>
          <p14:tracePt t="142006" x="4786313" y="5027613"/>
          <p14:tracePt t="142022" x="4786313" y="5018088"/>
          <p14:tracePt t="142030" x="4786313" y="5010150"/>
          <p14:tracePt t="142038" x="4786313" y="5000625"/>
          <p14:tracePt t="142046" x="4786313" y="4973638"/>
          <p14:tracePt t="142061" x="4786313" y="4956175"/>
          <p14:tracePt t="142078" x="4803775" y="4929188"/>
          <p14:tracePt t="142095" x="4813300" y="4857750"/>
          <p14:tracePt t="142111" x="4822825" y="4795838"/>
          <p14:tracePt t="142128" x="4830763" y="4724400"/>
          <p14:tracePt t="142145" x="4875213" y="4652963"/>
          <p14:tracePt t="142161" x="4884738" y="4608513"/>
          <p14:tracePt t="142178" x="4894263" y="4572000"/>
          <p14:tracePt t="142195" x="4902200" y="4562475"/>
          <p14:tracePt t="142230" x="4902200" y="4545013"/>
          <p14:tracePt t="142246" x="4902200" y="4537075"/>
          <p14:tracePt t="142262" x="4902200" y="4527550"/>
          <p14:tracePt t="142270" x="4902200" y="4518025"/>
          <p14:tracePt t="142279" x="4911725" y="4500563"/>
          <p14:tracePt t="142295" x="4956175" y="4491038"/>
          <p14:tracePt t="142312" x="5116513" y="4491038"/>
          <p14:tracePt t="142329" x="5313363" y="4554538"/>
          <p14:tracePt t="142345" x="5500688" y="4608513"/>
          <p14:tracePt t="142362" x="5616575" y="4652963"/>
          <p14:tracePt t="142379" x="5697538" y="4687888"/>
          <p14:tracePt t="142396" x="5724525" y="4705350"/>
          <p14:tracePt t="142526" x="5715000" y="4705350"/>
          <p14:tracePt t="142534" x="5705475" y="4705350"/>
          <p14:tracePt t="142546" x="5697538" y="4697413"/>
          <p14:tracePt t="142563" x="5680075" y="4679950"/>
          <p14:tracePt t="142579" x="5661025" y="4633913"/>
          <p14:tracePt t="142596" x="5653088" y="4598988"/>
          <p14:tracePt t="142613" x="5653088" y="4581525"/>
          <p14:tracePt t="142630" x="5653088" y="4554538"/>
          <p14:tracePt t="142647" x="5634038" y="4510088"/>
          <p14:tracePt t="142663" x="5634038" y="4500563"/>
          <p14:tracePt t="142680" x="5634038" y="4491038"/>
          <p14:tracePt t="142697" x="5626100" y="4483100"/>
          <p14:tracePt t="142783" x="5626100" y="4465638"/>
          <p14:tracePt t="142799" x="5616575" y="4465638"/>
          <p14:tracePt t="142815" x="5616575" y="4456113"/>
          <p14:tracePt t="142847" x="5599113" y="4438650"/>
          <p14:tracePt t="142879" x="5599113" y="4419600"/>
          <p14:tracePt t="142927" x="5599113" y="4411663"/>
          <p14:tracePt t="142951" x="5599113" y="4402138"/>
          <p14:tracePt t="142991" x="5599113" y="4394200"/>
          <p14:tracePt t="143199" x="5589588" y="4384675"/>
          <p14:tracePt t="143487" x="5572125" y="4384675"/>
          <p14:tracePt t="143503" x="5545138" y="4367213"/>
          <p14:tracePt t="143511" x="5537200" y="4367213"/>
          <p14:tracePt t="143519" x="5527675" y="4367213"/>
          <p14:tracePt t="143534" x="5518150" y="4357688"/>
          <p14:tracePt t="143550" x="5473700" y="4357688"/>
          <p14:tracePt t="143567" x="5367338" y="4357688"/>
          <p14:tracePt t="143584" x="5205413" y="4357688"/>
          <p14:tracePt t="143600" x="5062538" y="4394200"/>
          <p14:tracePt t="143617" x="4938713" y="4429125"/>
          <p14:tracePt t="143634" x="4875213" y="4438650"/>
          <p14:tracePt t="143650" x="4830763" y="4465638"/>
          <p14:tracePt t="143667" x="4786313" y="4465638"/>
          <p14:tracePt t="143684" x="4732338" y="4500563"/>
          <p14:tracePt t="143700" x="4724400" y="4510088"/>
          <p14:tracePt t="143717" x="4714875" y="4518025"/>
          <p14:tracePt t="143734" x="4714875" y="4537075"/>
          <p14:tracePt t="143751" x="4714875" y="4589463"/>
          <p14:tracePt t="143767" x="4697413" y="4660900"/>
          <p14:tracePt t="143784" x="4652963" y="4759325"/>
          <p14:tracePt t="143801" x="4598988" y="5089525"/>
          <p14:tracePt t="143818" x="4572000" y="5276850"/>
          <p14:tracePt t="143834" x="4545013" y="5429250"/>
          <p14:tracePt t="143851" x="4545013" y="5581650"/>
          <p14:tracePt t="143868" x="4545013" y="5653088"/>
          <p14:tracePt t="143885" x="4545013" y="5697538"/>
          <p14:tracePt t="143901" x="4545013" y="5724525"/>
          <p14:tracePt t="143918" x="4537075" y="5759450"/>
          <p14:tracePt t="143935" x="4527550" y="5786438"/>
          <p14:tracePt t="144031" x="4527550" y="5795963"/>
          <p14:tracePt t="144039" x="4527550" y="5803900"/>
          <p14:tracePt t="144047" x="4537075" y="5813425"/>
          <p14:tracePt t="144055" x="4554538" y="5822950"/>
          <p14:tracePt t="144071" x="4572000" y="5830888"/>
          <p14:tracePt t="144085" x="4589463" y="5830888"/>
          <p14:tracePt t="144102" x="4608513" y="5830888"/>
          <p14:tracePt t="144167" x="4616450" y="5830888"/>
          <p14:tracePt t="144183" x="4633913" y="5840413"/>
          <p14:tracePt t="144215" x="4643438" y="5840413"/>
          <p14:tracePt t="144231" x="4652963" y="5840413"/>
          <p14:tracePt t="144239" x="4660900" y="5840413"/>
          <p14:tracePt t="144247" x="4679950" y="5840413"/>
          <p14:tracePt t="144255" x="4687888" y="5840413"/>
          <p14:tracePt t="144269" x="4697413" y="5840413"/>
          <p14:tracePt t="144286" x="4741863" y="5840413"/>
          <p14:tracePt t="144303" x="4813300" y="5830888"/>
          <p14:tracePt t="144320" x="4840288" y="5822950"/>
          <p14:tracePt t="144336" x="4902200" y="5803900"/>
          <p14:tracePt t="144353" x="4929188" y="5776913"/>
          <p14:tracePt t="144370" x="4983163" y="5751513"/>
          <p14:tracePt t="144386" x="5010150" y="5732463"/>
          <p14:tracePt t="144403" x="5018088" y="5715000"/>
          <p14:tracePt t="144420" x="5027613" y="5715000"/>
          <p14:tracePt t="144437" x="5045075" y="5688013"/>
          <p14:tracePt t="144453" x="5054600" y="5653088"/>
          <p14:tracePt t="144470" x="5081588" y="5599113"/>
          <p14:tracePt t="144487" x="5116513" y="5554663"/>
          <p14:tracePt t="144487" x="5126038" y="5537200"/>
          <p14:tracePt t="144504" x="5143500" y="5510213"/>
          <p14:tracePt t="144520" x="5170488" y="5473700"/>
          <p14:tracePt t="144537" x="5180013" y="5438775"/>
          <p14:tracePt t="144554" x="5187950" y="5394325"/>
          <p14:tracePt t="144570" x="5197475" y="5357813"/>
          <p14:tracePt t="144587" x="5197475" y="5322888"/>
          <p14:tracePt t="144604" x="5197475" y="5295900"/>
          <p14:tracePt t="144621" x="5197475" y="5276850"/>
          <p14:tracePt t="144637" x="5197475" y="5259388"/>
          <p14:tracePt t="144654" x="5187950" y="5259388"/>
          <p14:tracePt t="144671" x="5160963" y="5224463"/>
          <p14:tracePt t="144688" x="5143500" y="5224463"/>
          <p14:tracePt t="144704" x="5108575" y="5205413"/>
          <p14:tracePt t="144721" x="5062538" y="5205413"/>
          <p14:tracePt t="144738" x="5000625" y="5187950"/>
          <p14:tracePt t="144755" x="4956175" y="5180013"/>
          <p14:tracePt t="144771" x="4902200" y="5180013"/>
          <p14:tracePt t="144788" x="4840288" y="5160963"/>
          <p14:tracePt t="144804" x="4786313" y="5160963"/>
          <p14:tracePt t="144821" x="4732338" y="5160963"/>
          <p14:tracePt t="144838" x="4687888" y="5160963"/>
          <p14:tracePt t="144856" x="4545013" y="5160963"/>
          <p14:tracePt t="144872" x="4500563" y="5180013"/>
          <p14:tracePt t="144888" x="4438650" y="5197475"/>
          <p14:tracePt t="144905" x="4367213" y="5232400"/>
          <p14:tracePt t="144922" x="4276725" y="5276850"/>
          <p14:tracePt t="144938" x="4187825" y="5303838"/>
          <p14:tracePt t="144955" x="4116388" y="5330825"/>
          <p14:tracePt t="144972" x="4044950" y="5375275"/>
          <p14:tracePt t="144989" x="4017963" y="5394325"/>
          <p14:tracePt t="145005" x="4000500" y="5411788"/>
          <p14:tracePt t="145022" x="4000500" y="5438775"/>
          <p14:tracePt t="145039" x="4000500" y="5510213"/>
          <p14:tracePt t="145039" x="4000500" y="5554663"/>
          <p14:tracePt t="145056" x="4000500" y="5661025"/>
          <p14:tracePt t="145072" x="4010025" y="5715000"/>
          <p14:tracePt t="145089" x="4010025" y="5751513"/>
          <p14:tracePt t="145106" x="4027488" y="5786438"/>
          <p14:tracePt t="145123" x="4027488" y="5813425"/>
          <p14:tracePt t="145139" x="4062413" y="5867400"/>
          <p14:tracePt t="145156" x="4089400" y="5902325"/>
          <p14:tracePt t="145173" x="4108450" y="5929313"/>
          <p14:tracePt t="145189" x="4125913" y="5938838"/>
          <p14:tracePt t="145206" x="4152900" y="5965825"/>
          <p14:tracePt t="145223" x="4179888" y="5973763"/>
          <p14:tracePt t="145224" x="4197350" y="5973763"/>
          <p14:tracePt t="145240" x="4224338" y="5983288"/>
          <p14:tracePt t="145256" x="4251325" y="5983288"/>
          <p14:tracePt t="145273" x="4286250" y="5983288"/>
          <p14:tracePt t="145290" x="4322763" y="5991225"/>
          <p14:tracePt t="145307" x="4348163" y="5991225"/>
          <p14:tracePt t="145324" x="4367213" y="6000750"/>
          <p14:tracePt t="145340" x="4384675" y="6000750"/>
          <p14:tracePt t="145357" x="4429125" y="6000750"/>
          <p14:tracePt t="145374" x="4483100" y="6000750"/>
          <p14:tracePt t="145390" x="4518025" y="6000750"/>
          <p14:tracePt t="145407" x="4562475" y="6000750"/>
          <p14:tracePt t="145408" x="4572000" y="6000750"/>
          <p14:tracePt t="145424" x="4589463" y="6000750"/>
          <p14:tracePt t="145440" x="4608513" y="6000750"/>
          <p14:tracePt t="145457" x="4625975" y="6000750"/>
          <p14:tracePt t="145474" x="4633913" y="5991225"/>
          <p14:tracePt t="145491" x="4670425" y="5973763"/>
          <p14:tracePt t="145507" x="4714875" y="5946775"/>
          <p14:tracePt t="145524" x="4751388" y="5919788"/>
          <p14:tracePt t="145541" x="4813300" y="5867400"/>
          <p14:tracePt t="145557" x="4875213" y="5803900"/>
          <p14:tracePt t="145574" x="4938713" y="5715000"/>
          <p14:tracePt t="145591" x="4973638" y="5643563"/>
          <p14:tracePt t="145592" x="4991100" y="5616575"/>
          <p14:tracePt t="145608" x="5010150" y="5572125"/>
          <p14:tracePt t="145624" x="5037138" y="5510213"/>
          <p14:tracePt t="145641" x="5045075" y="5429250"/>
          <p14:tracePt t="145658" x="5062538" y="5367338"/>
          <p14:tracePt t="145675" x="5089525" y="5303838"/>
          <p14:tracePt t="145691" x="5099050" y="5259388"/>
          <p14:tracePt t="145708" x="5099050" y="5241925"/>
          <p14:tracePt t="145725" x="5099050" y="5232400"/>
          <p14:tracePt t="145741" x="5099050" y="5224463"/>
          <p14:tracePt t="145758" x="5099050" y="5205413"/>
          <p14:tracePt t="145776" x="5099050" y="5187950"/>
          <p14:tracePt t="145792" x="5099050" y="5180013"/>
          <p14:tracePt t="145809" x="5089525" y="5160963"/>
          <p14:tracePt t="145825" x="5081588" y="5126038"/>
          <p14:tracePt t="145842" x="5072063" y="5108575"/>
          <p14:tracePt t="145859" x="5062538" y="5108575"/>
          <p14:tracePt t="145876" x="5054600" y="5089525"/>
          <p14:tracePt t="145892" x="5045075" y="5089525"/>
          <p14:tracePt t="145909" x="5037138" y="5072063"/>
          <p14:tracePt t="145926" x="5010150" y="5062538"/>
          <p14:tracePt t="145942" x="4983163" y="5054600"/>
          <p14:tracePt t="145959" x="4956175" y="5045075"/>
          <p14:tracePt t="145960" x="4946650" y="5045075"/>
          <p14:tracePt t="145976" x="4911725" y="5045075"/>
          <p14:tracePt t="145992" x="4884738" y="5037138"/>
          <p14:tracePt t="146009" x="4867275" y="5037138"/>
          <p14:tracePt t="146026" x="4848225" y="5037138"/>
          <p14:tracePt t="146043" x="4822825" y="5037138"/>
          <p14:tracePt t="146059" x="4795838" y="5037138"/>
          <p14:tracePt t="146076" x="4776788" y="5037138"/>
          <p14:tracePt t="146093" x="4714875" y="5045075"/>
          <p14:tracePt t="146110" x="4670425" y="5072063"/>
          <p14:tracePt t="146126" x="4581525" y="5099050"/>
          <p14:tracePt t="146144" x="4473575" y="5143500"/>
          <p14:tracePt t="146160" x="4411663" y="5160963"/>
          <p14:tracePt t="146177" x="4394200" y="5187950"/>
          <p14:tracePt t="146194" x="4384675" y="5224463"/>
          <p14:tracePt t="146210" x="4384675" y="5286375"/>
          <p14:tracePt t="146227" x="4384675" y="5340350"/>
          <p14:tracePt t="146243" x="4384675" y="5411788"/>
          <p14:tracePt t="146260" x="4384675" y="5483225"/>
          <p14:tracePt t="146277" x="4384675" y="5562600"/>
          <p14:tracePt t="146294" x="4384675" y="5643563"/>
          <p14:tracePt t="146311" x="4384675" y="5732463"/>
          <p14:tracePt t="146328" x="4384675" y="5751513"/>
          <p14:tracePt t="146328" x="4394200" y="5776913"/>
          <p14:tracePt t="146344" x="4394200" y="5795963"/>
          <p14:tracePt t="146344" x="4394200" y="5813425"/>
          <p14:tracePt t="146360" x="4402138" y="5830888"/>
          <p14:tracePt t="146377" x="4419600" y="5848350"/>
          <p14:tracePt t="146415" x="4419600" y="5857875"/>
          <p14:tracePt t="146432" x="4429125" y="5867400"/>
          <p14:tracePt t="146496" x="4446588" y="5867400"/>
          <p14:tracePt t="146520" x="4456113" y="5867400"/>
          <p14:tracePt t="147704" x="4465638" y="5867400"/>
          <p14:tracePt t="148048" x="4473575" y="5867400"/>
          <p14:tracePt t="148376" x="4483100" y="5875338"/>
          <p14:tracePt t="148392" x="4500563" y="5902325"/>
          <p14:tracePt t="148400" x="4500563" y="5911850"/>
          <p14:tracePt t="148408" x="4510088" y="5938838"/>
          <p14:tracePt t="148418" x="4527550" y="5956300"/>
          <p14:tracePt t="148435" x="4537075" y="6010275"/>
          <p14:tracePt t="148451" x="4545013" y="6045200"/>
          <p14:tracePt t="148469" x="4562475" y="6099175"/>
          <p14:tracePt t="148485" x="4562475" y="6116638"/>
          <p14:tracePt t="148502" x="4562475" y="6134100"/>
          <p14:tracePt t="148519" x="4562475" y="6153150"/>
          <p14:tracePt t="148592" x="4562475" y="6161088"/>
          <p14:tracePt t="148608" x="4554538" y="6161088"/>
          <p14:tracePt t="148616" x="4545013" y="6161088"/>
          <p14:tracePt t="148632" x="4537075" y="6161088"/>
          <p14:tracePt t="148640" x="4527550" y="6161088"/>
          <p14:tracePt t="148652" x="4518025" y="6161088"/>
          <p14:tracePt t="148669" x="4510088" y="6161088"/>
          <p14:tracePt t="148686" x="4491038" y="6161088"/>
          <p14:tracePt t="148703" x="4456113" y="6161088"/>
          <p14:tracePt t="148719" x="4429125" y="6161088"/>
          <p14:tracePt t="148737" x="4394200" y="6153150"/>
          <p14:tracePt t="148753" x="4375150" y="6134100"/>
          <p14:tracePt t="148770" x="4348163" y="6116638"/>
          <p14:tracePt t="148786" x="4340225" y="6108700"/>
          <p14:tracePt t="148880" x="4348163" y="6108700"/>
          <p14:tracePt t="148888" x="4357688" y="6108700"/>
          <p14:tracePt t="148896" x="4384675" y="6108700"/>
          <p14:tracePt t="148905" x="4394200" y="6108700"/>
          <p14:tracePt t="148921" x="4456113" y="6108700"/>
          <p14:tracePt t="148937" x="4500563" y="6126163"/>
          <p14:tracePt t="148954" x="4545013" y="6143625"/>
          <p14:tracePt t="148970" x="4589463" y="6170613"/>
          <p14:tracePt t="148987" x="4643438" y="6188075"/>
          <p14:tracePt t="149004" x="4679950" y="6188075"/>
          <p14:tracePt t="149021" x="4724400" y="6205538"/>
          <p14:tracePt t="149037" x="4741863" y="6215063"/>
          <p14:tracePt t="149054" x="4786313" y="6215063"/>
          <p14:tracePt t="149071" x="4830763" y="6224588"/>
          <p14:tracePt t="149088" x="4857750" y="6224588"/>
          <p14:tracePt t="149104" x="4875213" y="6224588"/>
          <p14:tracePt t="149121" x="4902200" y="6224588"/>
          <p14:tracePt t="149138" x="4929188" y="6224588"/>
          <p14:tracePt t="149155" x="4965700" y="6197600"/>
          <p14:tracePt t="149171" x="4983163" y="6161088"/>
          <p14:tracePt t="149188" x="4991100" y="6134100"/>
          <p14:tracePt t="149205" x="4991100" y="6126163"/>
          <p14:tracePt t="149337" x="5000625" y="6116638"/>
          <p14:tracePt t="149361" x="5010150" y="6116638"/>
          <p14:tracePt t="149369" x="5018088" y="6116638"/>
          <p14:tracePt t="149385" x="5027613" y="6116638"/>
          <p14:tracePt t="149433" x="5037138" y="6134100"/>
          <p14:tracePt t="149625" x="5037138" y="6126163"/>
          <p14:tracePt t="149633" x="5037138" y="6116638"/>
          <p14:tracePt t="149673" x="5037138" y="6108700"/>
          <p14:tracePt t="149689" x="5037138" y="6099175"/>
          <p14:tracePt t="149697" x="5037138" y="6081713"/>
          <p14:tracePt t="149706" x="5062538" y="6045200"/>
          <p14:tracePt t="149723" x="5081588" y="5991225"/>
          <p14:tracePt t="149740" x="5116513" y="5902325"/>
          <p14:tracePt t="149757" x="5133975" y="5857875"/>
          <p14:tracePt t="149773" x="5153025" y="5822950"/>
          <p14:tracePt t="149790" x="5153025" y="5795963"/>
          <p14:tracePt t="149807" x="5170488" y="5751513"/>
          <p14:tracePt t="149824" x="5187950" y="5705475"/>
          <p14:tracePt t="149840" x="5205413" y="5661025"/>
          <p14:tracePt t="149841" x="5214938" y="5643563"/>
          <p14:tracePt t="149858" x="5232400" y="5599113"/>
          <p14:tracePt t="149874" x="5232400" y="5554663"/>
          <p14:tracePt t="149891" x="5251450" y="5518150"/>
          <p14:tracePt t="149907" x="5268913" y="5473700"/>
          <p14:tracePt t="149925" x="5276850" y="5419725"/>
          <p14:tracePt t="149941" x="5295900" y="5367338"/>
          <p14:tracePt t="149958" x="5295900" y="5330825"/>
          <p14:tracePt t="149975" x="5295900" y="5286375"/>
          <p14:tracePt t="149991" x="5295900" y="5251450"/>
          <p14:tracePt t="150008" x="5276850" y="5214938"/>
          <p14:tracePt t="150025" x="5276850" y="5197475"/>
          <p14:tracePt t="150025" x="5251450" y="5170488"/>
          <p14:tracePt t="150041" x="5232400" y="5160963"/>
          <p14:tracePt t="150058" x="5224463" y="5143500"/>
          <p14:tracePt t="150075" x="5214938" y="5133975"/>
          <p14:tracePt t="150091" x="5214938" y="5126038"/>
          <p14:tracePt t="150108" x="5197475" y="5108575"/>
          <p14:tracePt t="150125" x="5187950" y="5089525"/>
          <p14:tracePt t="150142" x="5180013" y="5072063"/>
          <p14:tracePt t="150158" x="5160963" y="5054600"/>
          <p14:tracePt t="150175" x="5133975" y="5018088"/>
          <p14:tracePt t="150192" x="5116513" y="5010150"/>
          <p14:tracePt t="150217" x="5099050" y="5010150"/>
          <p14:tracePt t="150233" x="5081588" y="5010150"/>
          <p14:tracePt t="150242" x="5062538" y="5010150"/>
          <p14:tracePt t="150259" x="4991100" y="5010150"/>
          <p14:tracePt t="150276" x="4902200" y="4983163"/>
          <p14:tracePt t="150292" x="4813300" y="4965700"/>
          <p14:tracePt t="150309" x="4643438" y="4956175"/>
          <p14:tracePt t="150326" x="4545013" y="4956175"/>
          <p14:tracePt t="150342" x="4456113" y="4938713"/>
          <p14:tracePt t="150360" x="4419600" y="4938713"/>
          <p14:tracePt t="150376" x="4402138" y="4938713"/>
          <p14:tracePt t="150393" x="4384675" y="4938713"/>
          <p14:tracePt t="150409" x="4367213" y="4938713"/>
          <p14:tracePt t="150426" x="4348163" y="4973638"/>
          <p14:tracePt t="150443" x="4348163" y="5018088"/>
          <p14:tracePt t="150460" x="4330700" y="5072063"/>
          <p14:tracePt t="150476" x="4322763" y="5153025"/>
          <p14:tracePt t="150493" x="4295775" y="5232400"/>
          <p14:tracePt t="150509" x="4276725" y="5322888"/>
          <p14:tracePt t="150526" x="4241800" y="5419725"/>
          <p14:tracePt t="150543" x="4187825" y="5608638"/>
          <p14:tracePt t="150560" x="4160838" y="5768975"/>
          <p14:tracePt t="150577" x="4143375" y="5965825"/>
          <p14:tracePt t="150593" x="4143375" y="6037263"/>
          <p14:tracePt t="150610" x="4152900" y="6081713"/>
          <p14:tracePt t="150627" x="4179888" y="6108700"/>
          <p14:tracePt t="150643" x="4179888" y="6126163"/>
          <p14:tracePt t="150660" x="4205288" y="6143625"/>
          <p14:tracePt t="150677" x="4251325" y="6170613"/>
          <p14:tracePt t="150694" x="4303713" y="6188075"/>
          <p14:tracePt t="150710" x="4348163" y="6215063"/>
          <p14:tracePt t="150727" x="4402138" y="6215063"/>
          <p14:tracePt t="150744" x="4456113" y="6232525"/>
          <p14:tracePt t="150761" x="4491038" y="6232525"/>
          <p14:tracePt t="150761" x="4510088" y="6232525"/>
          <p14:tracePt t="150778" x="4562475" y="6232525"/>
          <p14:tracePt t="150794" x="4643438" y="6215063"/>
          <p14:tracePt t="150811" x="4687888" y="6170613"/>
          <p14:tracePt t="150828" x="4759325" y="6108700"/>
          <p14:tracePt t="150844" x="4803775" y="6037263"/>
          <p14:tracePt t="150861" x="4848225" y="5956300"/>
          <p14:tracePt t="150878" x="4867275" y="5867400"/>
          <p14:tracePt t="150894" x="4884738" y="5697538"/>
          <p14:tracePt t="150911" x="4911725" y="5599113"/>
          <p14:tracePt t="150928" x="4929188" y="5554663"/>
          <p14:tracePt t="150945" x="4956175" y="5446713"/>
          <p14:tracePt t="150962" x="4973638" y="5340350"/>
          <p14:tracePt t="150978" x="4983163" y="5276850"/>
          <p14:tracePt t="150996" x="5000625" y="5232400"/>
          <p14:tracePt t="151012" x="5000625" y="5197475"/>
          <p14:tracePt t="151028" x="5000625" y="5180013"/>
          <p14:tracePt t="151045" x="5000625" y="5153025"/>
          <p14:tracePt t="151062" x="5000625" y="5133975"/>
          <p14:tracePt t="151078" x="5000625" y="5116513"/>
          <p14:tracePt t="151095" x="5000625" y="5089525"/>
          <p14:tracePt t="151112" x="5000625" y="5072063"/>
          <p14:tracePt t="151129" x="4983163" y="5054600"/>
          <p14:tracePt t="151146" x="4929188" y="5037138"/>
          <p14:tracePt t="151162" x="4840288" y="5010150"/>
          <p14:tracePt t="151179" x="4751388" y="4991100"/>
          <p14:tracePt t="151196" x="4554538" y="4991100"/>
          <p14:tracePt t="151212" x="4438650" y="4991100"/>
          <p14:tracePt t="151229" x="4348163" y="5010150"/>
          <p14:tracePt t="151246" x="4303713" y="5081588"/>
          <p14:tracePt t="151262" x="4276725" y="5143500"/>
          <p14:tracePt t="151279" x="4268788" y="5251450"/>
          <p14:tracePt t="151296" x="4268788" y="5295900"/>
          <p14:tracePt t="151313" x="4268788" y="5384800"/>
          <p14:tracePt t="151330" x="4268788" y="5429250"/>
          <p14:tracePt t="151347" x="4268788" y="5465763"/>
          <p14:tracePt t="151363" x="4268788" y="5518150"/>
          <p14:tracePt t="151380" x="4276725" y="5572125"/>
          <p14:tracePt t="151396" x="4295775" y="5634038"/>
          <p14:tracePt t="151413" x="4330700" y="5680075"/>
          <p14:tracePt t="151430" x="4340225" y="5715000"/>
          <p14:tracePt t="151446" x="4357688" y="5732463"/>
          <p14:tracePt t="151463" x="4357688" y="5741988"/>
          <p14:tracePt t="151666" x="4348163" y="5741988"/>
          <p14:tracePt t="151673" x="4322763" y="5724525"/>
          <p14:tracePt t="151689" x="4295775" y="5697538"/>
          <p14:tracePt t="151698" x="4251325" y="5670550"/>
          <p14:tracePt t="151714" x="4027488" y="5554663"/>
          <p14:tracePt t="151731" x="3786188" y="5456238"/>
          <p14:tracePt t="151748" x="3544888" y="5357813"/>
          <p14:tracePt t="151764" x="3419475" y="5330825"/>
          <p14:tracePt t="151781" x="3384550" y="5313363"/>
          <p14:tracePt t="151798" x="3357563" y="5313363"/>
          <p14:tracePt t="151815" x="3340100" y="5313363"/>
          <p14:tracePt t="151831" x="3322638" y="5313363"/>
          <p14:tracePt t="151848" x="3313113" y="5313363"/>
          <p14:tracePt t="151873" x="3313113" y="5322888"/>
          <p14:tracePt t="151882" x="3357563" y="5322888"/>
          <p14:tracePt t="151898" x="3517900" y="5322888"/>
          <p14:tracePt t="151916" x="3679825" y="5322888"/>
          <p14:tracePt t="151932" x="3875088" y="5170488"/>
          <p14:tracePt t="151949" x="4071938" y="4973638"/>
          <p14:tracePt t="151965" x="4224338" y="4786313"/>
          <p14:tracePt t="151982" x="4276725" y="4670425"/>
          <p14:tracePt t="151999" x="4295775" y="4589463"/>
          <p14:tracePt t="152016" x="4295775" y="4554538"/>
          <p14:tracePt t="152032" x="4295775" y="4545013"/>
          <p14:tracePt t="152048" x="4295775" y="4537075"/>
          <p14:tracePt t="152066" x="4295775" y="4527550"/>
          <p14:tracePt t="152082" x="4295775" y="4518025"/>
          <p14:tracePt t="152099" x="4286250" y="4518025"/>
          <p14:tracePt t="152116" x="4251325" y="4518025"/>
          <p14:tracePt t="152132" x="4089400" y="4545013"/>
          <p14:tracePt t="152149" x="3938588" y="4598988"/>
          <p14:tracePt t="152166" x="3751263" y="4697413"/>
          <p14:tracePt t="152183" x="3554413" y="4867275"/>
          <p14:tracePt t="152199" x="3438525" y="4973638"/>
          <p14:tracePt t="152216" x="3411538" y="4983163"/>
          <p14:tracePt t="152370" x="3402013" y="4991100"/>
          <p14:tracePt t="152378" x="3394075" y="4991100"/>
          <p14:tracePt t="152394" x="3375025" y="5000625"/>
          <p14:tracePt t="152402" x="3357563" y="5010150"/>
          <p14:tracePt t="152417" x="3330575" y="5010150"/>
          <p14:tracePt t="152434" x="3116263" y="5010150"/>
          <p14:tracePt t="152450" x="2705100" y="4991100"/>
          <p14:tracePt t="152467" x="2312988" y="4956175"/>
          <p14:tracePt t="152484" x="1857375" y="4884738"/>
          <p14:tracePt t="152500" x="1438275" y="4830763"/>
          <p14:tracePt t="152518" x="1071563" y="4795838"/>
          <p14:tracePt t="152534" x="803275" y="4759325"/>
          <p14:tracePt t="152550" x="642938" y="4732338"/>
          <p14:tracePt t="152567" x="571500" y="4732338"/>
          <p14:tracePt t="152584" x="527050" y="4732338"/>
          <p14:tracePt t="152600" x="500063" y="4732338"/>
          <p14:tracePt t="152618" x="490538" y="4732338"/>
          <p14:tracePt t="152642" x="490538" y="4741863"/>
          <p14:tracePt t="152658" x="500063" y="4759325"/>
          <p14:tracePt t="152668" x="517525" y="4776788"/>
          <p14:tracePt t="152684" x="581025" y="4840288"/>
          <p14:tracePt t="152701" x="660400" y="4902200"/>
          <p14:tracePt t="152718" x="758825" y="5000625"/>
          <p14:tracePt t="152735" x="1196975" y="5170488"/>
          <p14:tracePt t="152752" x="1758950" y="5322888"/>
          <p14:tracePt t="152768" x="2544763" y="5510213"/>
          <p14:tracePt t="152785" x="3089275" y="5653088"/>
          <p14:tracePt t="152802" x="3616325" y="5795963"/>
          <p14:tracePt t="152818" x="3697288" y="5813425"/>
          <p14:tracePt t="152890" x="3687763" y="5813425"/>
          <p14:tracePt t="152898" x="3679825" y="5813425"/>
          <p14:tracePt t="152906" x="3670300" y="5813425"/>
          <p14:tracePt t="152919" x="3660775" y="5813425"/>
          <p14:tracePt t="152936" x="3643313" y="5813425"/>
          <p14:tracePt t="152954" x="3633788" y="5813425"/>
          <p14:tracePt t="152969" x="3625850" y="5813425"/>
          <p14:tracePt t="152994" x="3625850" y="5803900"/>
          <p14:tracePt t="153026" x="3625850" y="5795963"/>
          <p14:tracePt t="153042" x="3625850" y="5786438"/>
          <p14:tracePt t="153050" x="3598863" y="5786438"/>
          <p14:tracePt t="153058" x="3562350" y="5786438"/>
          <p14:tracePt t="153070" x="3544888" y="5786438"/>
          <p14:tracePt t="153087" x="3465513" y="5768975"/>
          <p14:tracePt t="153103" x="3108325" y="5768975"/>
          <p14:tracePt t="153120" x="2822575" y="5768975"/>
          <p14:tracePt t="153137" x="2517775" y="5768975"/>
          <p14:tracePt t="153153" x="2259013" y="5732463"/>
          <p14:tracePt t="153170" x="1965325" y="5643563"/>
          <p14:tracePt t="153187" x="1768475" y="5554663"/>
          <p14:tracePt t="153203" x="1633538" y="5491163"/>
          <p14:tracePt t="153220" x="1527175" y="5438775"/>
          <p14:tracePt t="153237" x="1438275" y="5384800"/>
          <p14:tracePt t="153253" x="1366838" y="5357813"/>
          <p14:tracePt t="153270" x="1339850" y="5348288"/>
          <p14:tracePt t="153287" x="1303338" y="5340350"/>
          <p14:tracePt t="153304" x="1268413" y="5340350"/>
          <p14:tracePt t="153320" x="1231900" y="5322888"/>
          <p14:tracePt t="153337" x="1143000" y="5322888"/>
          <p14:tracePt t="153354" x="884238" y="5303838"/>
          <p14:tracePt t="153371" x="847725" y="5295900"/>
          <p14:tracePt t="153387" x="839788" y="5295900"/>
          <p14:tracePt t="153404" x="830263" y="5295900"/>
          <p14:tracePt t="153442" x="822325" y="5295900"/>
          <p14:tracePt t="153666" x="812800" y="5295900"/>
          <p14:tracePt t="153714" x="812800" y="5303838"/>
          <p14:tracePt t="153738" x="812800" y="5313363"/>
          <p14:tracePt t="153754" x="812800" y="5322888"/>
          <p14:tracePt t="153778" x="812800" y="5330825"/>
          <p14:tracePt t="153794" x="812800" y="5340350"/>
          <p14:tracePt t="153834" x="812800" y="5348288"/>
          <p14:tracePt t="153882" x="812800" y="5357813"/>
          <p14:tracePt t="153938" x="812800" y="5367338"/>
          <p14:tracePt t="154067" x="812800" y="5384800"/>
          <p14:tracePt t="154234" x="812800" y="5394325"/>
          <p14:tracePt t="154482" x="812800" y="5402263"/>
          <p14:tracePt t="154594" x="812800" y="5411788"/>
          <p14:tracePt t="154610" x="812800" y="5419725"/>
          <p14:tracePt t="154634" x="822325" y="5438775"/>
          <p14:tracePt t="154674" x="822325" y="5446713"/>
          <p14:tracePt t="154690" x="830263" y="5456238"/>
          <p14:tracePt t="154858" x="839788" y="5456238"/>
          <p14:tracePt t="154867" x="857250" y="5465763"/>
          <p14:tracePt t="154877" x="973138" y="5500688"/>
          <p14:tracePt t="154893" x="1517650" y="5589588"/>
          <p14:tracePt t="154910" x="1893888" y="5643563"/>
          <p14:tracePt t="154927" x="2170113" y="5715000"/>
          <p14:tracePt t="154943" x="2374900" y="5741988"/>
          <p14:tracePt t="154960" x="2544763" y="5776913"/>
          <p14:tracePt t="154977" x="2732088" y="5795963"/>
          <p14:tracePt t="154993" x="3054350" y="5795963"/>
          <p14:tracePt t="155010" x="3473450" y="5795963"/>
          <p14:tracePt t="155011" x="3679825" y="5795963"/>
          <p14:tracePt t="155027" x="3973513" y="5822950"/>
          <p14:tracePt t="155043" x="4133850" y="5857875"/>
          <p14:tracePt t="155060" x="4205288" y="5857875"/>
          <p14:tracePt t="155077" x="4224338" y="5857875"/>
          <p14:tracePt t="155094" x="4241800" y="5857875"/>
          <p14:tracePt t="155111" x="4251325" y="5857875"/>
          <p14:tracePt t="155219" x="4251325" y="5875338"/>
          <p14:tracePt t="155226" x="4251325" y="5884863"/>
          <p14:tracePt t="155242" x="4251325" y="5894388"/>
          <p14:tracePt t="155323" x="4251325" y="5884863"/>
          <p14:tracePt t="155347" x="4251325" y="5867400"/>
          <p14:tracePt t="155379" x="4251325" y="5848350"/>
          <p14:tracePt t="155387" x="4251325" y="5830888"/>
          <p14:tracePt t="155395" x="4232275" y="5803900"/>
          <p14:tracePt t="155412" x="4071938" y="5715000"/>
          <p14:tracePt t="155428" x="3902075" y="5653088"/>
          <p14:tracePt t="155445" x="3724275" y="5572125"/>
          <p14:tracePt t="155462" x="3598863" y="5518150"/>
          <p14:tracePt t="155478" x="3500438" y="5473700"/>
          <p14:tracePt t="155495" x="3429000" y="5438775"/>
          <p14:tracePt t="155512" x="3394075" y="5419725"/>
          <p14:tracePt t="155529" x="3340100" y="5411788"/>
          <p14:tracePt t="155545" x="3295650" y="5375275"/>
          <p14:tracePt t="155562" x="3251200" y="5367338"/>
          <p14:tracePt t="155563" x="3241675" y="5357813"/>
          <p14:tracePt t="155579" x="3205163" y="5357813"/>
          <p14:tracePt t="155596" x="3187700" y="5357813"/>
          <p14:tracePt t="155612" x="3160713" y="5348288"/>
          <p14:tracePt t="155629" x="3125788" y="5348288"/>
          <p14:tracePt t="155646" x="3108325" y="5348288"/>
          <p14:tracePt t="155663" x="3089275" y="5348288"/>
          <p14:tracePt t="155679" x="3081338" y="5348288"/>
          <p14:tracePt t="155696" x="3071813" y="5348288"/>
          <p14:tracePt t="155713" x="3062288" y="5348288"/>
          <p14:tracePt t="155729" x="3044825" y="5348288"/>
          <p14:tracePt t="155747" x="3027363" y="5340350"/>
          <p14:tracePt t="155747" x="3017838" y="5340350"/>
          <p14:tracePt t="155763" x="3009900" y="5340350"/>
          <p14:tracePt t="155780" x="2990850" y="5340350"/>
          <p14:tracePt t="155797" x="2955925" y="5340350"/>
          <p14:tracePt t="155813" x="2919413" y="5340350"/>
          <p14:tracePt t="155830" x="2874963" y="5330825"/>
          <p14:tracePt t="155847" x="2803525" y="5313363"/>
          <p14:tracePt t="155863" x="2714625" y="5303838"/>
          <p14:tracePt t="155880" x="2643188" y="5295900"/>
          <p14:tracePt t="155897" x="2571750" y="5286375"/>
          <p14:tracePt t="155914" x="2490788" y="5259388"/>
          <p14:tracePt t="155930" x="2393950" y="5205413"/>
          <p14:tracePt t="155931" x="2357438" y="5187950"/>
          <p14:tracePt t="155947" x="2152650" y="5133975"/>
          <p14:tracePt t="155964" x="2036763" y="5126038"/>
          <p14:tracePt t="155980" x="1919288" y="5099050"/>
          <p14:tracePt t="155998" x="1822450" y="5081588"/>
          <p14:tracePt t="156014" x="1724025" y="5054600"/>
          <p14:tracePt t="156031" x="1660525" y="5027613"/>
          <p14:tracePt t="156048" x="1633538" y="5027613"/>
          <p14:tracePt t="156064" x="1616075" y="5018088"/>
          <p14:tracePt t="156081" x="1598613" y="5018088"/>
          <p14:tracePt t="156098" x="1581150" y="5018088"/>
          <p14:tracePt t="156155" x="1571625" y="5027613"/>
          <p14:tracePt t="156163" x="1571625" y="5062538"/>
          <p14:tracePt t="156171" x="1571625" y="5081588"/>
          <p14:tracePt t="156187" x="1571625" y="5099050"/>
          <p14:tracePt t="156197" x="1571625" y="5108575"/>
          <p14:tracePt t="156215" x="1571625" y="5116513"/>
          <p14:tracePt t="156231" x="1571625" y="5126038"/>
          <p14:tracePt t="156248" x="1571625" y="5133975"/>
          <p14:tracePt t="156267" x="1571625" y="5143500"/>
          <p14:tracePt t="156283" x="1571625" y="5153025"/>
          <p14:tracePt t="156307" x="1571625" y="5160963"/>
          <p14:tracePt t="156323" x="1571625" y="5170488"/>
          <p14:tracePt t="156363" x="1571625" y="5180013"/>
          <p14:tracePt t="156443" x="1581150" y="5197475"/>
          <p14:tracePt t="156483" x="1589088" y="5205413"/>
          <p14:tracePt t="156491" x="1589088" y="5214938"/>
          <p14:tracePt t="156515" x="1589088" y="5232400"/>
          <p14:tracePt t="156523" x="1687513" y="5259388"/>
          <p14:tracePt t="156533" x="1866900" y="5303838"/>
          <p14:tracePt t="156549" x="2438400" y="5384800"/>
          <p14:tracePt t="156566" x="3232150" y="5500688"/>
          <p14:tracePt t="156583" x="4010025" y="5537200"/>
          <p14:tracePt t="156599" x="4438650" y="5537200"/>
          <p14:tracePt t="156616" x="4911725" y="5537200"/>
          <p14:tracePt t="156633" x="5286375" y="5537200"/>
          <p14:tracePt t="156650" x="5554663" y="5537200"/>
          <p14:tracePt t="156667" x="5705475" y="5537200"/>
          <p14:tracePt t="156684" x="5822950" y="5545138"/>
          <p14:tracePt t="156700" x="5830888" y="5545138"/>
          <p14:tracePt t="156795" x="5830888" y="5554663"/>
          <p14:tracePt t="156827" x="5830888" y="5562600"/>
          <p14:tracePt t="156867" x="5830888" y="5572125"/>
          <p14:tracePt t="157371" x="5822950" y="5572125"/>
          <p14:tracePt t="157387" x="5813425" y="5572125"/>
          <p14:tracePt t="157443" x="5803900" y="5572125"/>
          <p14:tracePt t="157451" x="5795963" y="5572125"/>
          <p14:tracePt t="157459" x="5776913" y="5572125"/>
          <p14:tracePt t="157469" x="5768975" y="5572125"/>
          <p14:tracePt t="157486" x="5732463" y="5562600"/>
          <p14:tracePt t="157503" x="5680075" y="5510213"/>
          <p14:tracePt t="157520" x="5626100" y="5446713"/>
          <p14:tracePt t="157538" x="5581650" y="5402263"/>
          <p14:tracePt t="157554" x="5527675" y="5330825"/>
          <p14:tracePt t="157570" x="5473700" y="5276850"/>
          <p14:tracePt t="157587" x="5411788" y="5197475"/>
          <p14:tracePt t="157603" x="5375275" y="5170488"/>
          <p14:tracePt t="157620" x="5367338" y="5153025"/>
          <p14:tracePt t="157637" x="5348288" y="5143500"/>
          <p14:tracePt t="157654" x="5322888" y="5133975"/>
          <p14:tracePt t="157670" x="5303838" y="5126038"/>
          <p14:tracePt t="157687" x="5276850" y="5108575"/>
          <p14:tracePt t="157704" x="5224463" y="5072063"/>
          <p14:tracePt t="157721" x="5143500" y="5000625"/>
          <p14:tracePt t="157737" x="5037138" y="4902200"/>
          <p14:tracePt t="157754" x="4875213" y="4759325"/>
          <p14:tracePt t="157770" x="4759325" y="4643438"/>
          <p14:tracePt t="157787" x="4660900" y="4554538"/>
          <p14:tracePt t="157787" x="4625975" y="4510088"/>
          <p14:tracePt t="157804" x="4545013" y="4456113"/>
          <p14:tracePt t="157821" x="4527550" y="4438650"/>
          <p14:tracePt t="157838" x="4510088" y="4438650"/>
          <p14:tracePt t="157855" x="4483100" y="4438650"/>
          <p14:tracePt t="157871" x="4465638" y="4438650"/>
          <p14:tracePt t="157887" x="4429125" y="4438650"/>
          <p14:tracePt t="157904" x="4402138" y="4438650"/>
          <p14:tracePt t="157920" x="4375150" y="4438650"/>
          <p14:tracePt t="157937" x="4340225" y="4446588"/>
          <p14:tracePt t="157955" x="4303713" y="4456113"/>
          <p14:tracePt t="157971" x="4286250" y="4465638"/>
          <p14:tracePt t="157988" x="4276725" y="4465638"/>
          <p14:tracePt t="158027" x="4276725" y="4473575"/>
          <p14:tracePt t="158035" x="4276725" y="4491038"/>
          <p14:tracePt t="158051" x="4276725" y="4518025"/>
          <p14:tracePt t="158059" x="4276725" y="4545013"/>
          <p14:tracePt t="158072" x="4276725" y="4589463"/>
          <p14:tracePt t="158088" x="4251325" y="4687888"/>
          <p14:tracePt t="158105" x="4143375" y="5081588"/>
          <p14:tracePt t="158122" x="4089400" y="5224463"/>
          <p14:tracePt t="158139" x="4000500" y="5367338"/>
          <p14:tracePt t="158139" x="3965575" y="5419725"/>
          <p14:tracePt t="158156" x="3911600" y="5510213"/>
          <p14:tracePt t="158172" x="3884613" y="5572125"/>
          <p14:tracePt t="158189" x="3875088" y="5653088"/>
          <p14:tracePt t="158206" x="3875088" y="5759450"/>
          <p14:tracePt t="158223" x="3875088" y="5830888"/>
          <p14:tracePt t="158239" x="3875088" y="5884863"/>
          <p14:tracePt t="158255" x="3902075" y="5929313"/>
          <p14:tracePt t="158272" x="3911600" y="5991225"/>
          <p14:tracePt t="158289" x="3938588" y="6072188"/>
          <p14:tracePt t="158306" x="3956050" y="6170613"/>
          <p14:tracePt t="158323" x="3956050" y="6251575"/>
          <p14:tracePt t="158340" x="3965575" y="6384925"/>
          <p14:tracePt t="158356" x="3983038" y="6500813"/>
          <p14:tracePt t="158373" x="4010025" y="6537325"/>
          <p14:tracePt t="158390" x="4044950" y="6581775"/>
          <p14:tracePt t="158406" x="4081463" y="6616700"/>
          <p14:tracePt t="158423" x="4143375" y="6634163"/>
          <p14:tracePt t="158440" x="4187825" y="6661150"/>
          <p14:tracePt t="158456" x="4241800" y="6680200"/>
          <p14:tracePt t="158473" x="4268788" y="6688138"/>
          <p14:tracePt t="158490" x="4322763" y="6705600"/>
          <p14:tracePt t="158507" x="4375150" y="6705600"/>
          <p14:tracePt t="158507" x="4429125" y="6724650"/>
          <p14:tracePt t="158524" x="4510088" y="6724650"/>
          <p14:tracePt t="158540" x="4714875" y="6715125"/>
          <p14:tracePt t="158557" x="4857750" y="6653213"/>
          <p14:tracePt t="158574" x="5010150" y="6581775"/>
          <p14:tracePt t="158590" x="5143500" y="6518275"/>
          <p14:tracePt t="158608" x="5232400" y="6456363"/>
          <p14:tracePt t="158624" x="5295900" y="6375400"/>
          <p14:tracePt t="158641" x="5322888" y="6340475"/>
          <p14:tracePt t="158658" x="5348288" y="6276975"/>
          <p14:tracePt t="158674" x="5348288" y="6224588"/>
          <p14:tracePt t="158691" x="5348288" y="6180138"/>
          <p14:tracePt t="158708" x="5303838" y="6089650"/>
          <p14:tracePt t="158725" x="5286375" y="6045200"/>
          <p14:tracePt t="158741" x="5251450" y="5973763"/>
          <p14:tracePt t="158758" x="5232400" y="5894388"/>
          <p14:tracePt t="158774" x="5205413" y="5803900"/>
          <p14:tracePt t="158791" x="5180013" y="5705475"/>
          <p14:tracePt t="158808" x="5126038" y="5589588"/>
          <p14:tracePt t="158825" x="5072063" y="5491163"/>
          <p14:tracePt t="158841" x="4991100" y="5402263"/>
          <p14:tracePt t="158859" x="4894263" y="5303838"/>
          <p14:tracePt t="158875" x="4776788" y="5224463"/>
          <p14:tracePt t="158892" x="4616450" y="5099050"/>
          <p14:tracePt t="158908" x="4527550" y="5027613"/>
          <p14:tracePt t="158925" x="4456113" y="5000625"/>
          <p14:tracePt t="158942" x="4394200" y="4956175"/>
          <p14:tracePt t="158958" x="4367213" y="4956175"/>
          <p14:tracePt t="158975" x="4340225" y="4938713"/>
          <p14:tracePt t="158992" x="4313238" y="4938713"/>
          <p14:tracePt t="159009" x="4303713" y="4938713"/>
          <p14:tracePt t="159025" x="4295775" y="4938713"/>
          <p14:tracePt t="159042" x="4276725" y="4938713"/>
          <p14:tracePt t="159059" x="4259263" y="4938713"/>
          <p14:tracePt t="159076" x="4241800" y="4938713"/>
          <p14:tracePt t="159092" x="4232275" y="4938713"/>
          <p14:tracePt t="159109" x="4224338" y="4938713"/>
          <p14:tracePt t="159126" x="4205288" y="4946650"/>
          <p14:tracePt t="159142" x="4179888" y="5027613"/>
          <p14:tracePt t="159159" x="4179888" y="5224463"/>
          <p14:tracePt t="159176" x="4179888" y="5330825"/>
          <p14:tracePt t="159193" x="4197350" y="5429250"/>
          <p14:tracePt t="159209" x="4205288" y="5527675"/>
          <p14:tracePt t="159226" x="4205288" y="5616575"/>
          <p14:tracePt t="159243" x="4224338" y="5661025"/>
          <p14:tracePt t="159260" x="4241800" y="5751513"/>
          <p14:tracePt t="159277" x="4259263" y="5795963"/>
          <p14:tracePt t="159293" x="4295775" y="5875338"/>
          <p14:tracePt t="159310" x="4340225" y="5956300"/>
          <p14:tracePt t="159326" x="4367213" y="6027738"/>
          <p14:tracePt t="159343" x="4411663" y="6099175"/>
          <p14:tracePt t="159360" x="4429125" y="6126163"/>
          <p14:tracePt t="159377" x="4446588" y="6161088"/>
          <p14:tracePt t="159393" x="4456113" y="6170613"/>
          <p14:tracePt t="159410" x="4465638" y="6180138"/>
          <p14:tracePt t="159427" x="4473575" y="6180138"/>
          <p14:tracePt t="159444" x="4518025" y="6188075"/>
          <p14:tracePt t="159444" x="4545013" y="6188075"/>
          <p14:tracePt t="159460" x="4608513" y="6188075"/>
          <p14:tracePt t="159478" x="4652963" y="6188075"/>
          <p14:tracePt t="159494" x="4670425" y="6188075"/>
          <p14:tracePt t="159510" x="4679950" y="6188075"/>
          <p14:tracePt t="159548" x="4687888" y="6188075"/>
          <p14:tracePt t="159564" x="4697413" y="6188075"/>
          <p14:tracePt t="159572" x="4705350" y="6188075"/>
          <p14:tracePt t="159580" x="4724400" y="6188075"/>
          <p14:tracePt t="159594" x="4741863" y="6180138"/>
          <p14:tracePt t="159611" x="4795838" y="6153150"/>
          <p14:tracePt t="159628" x="4822825" y="6108700"/>
          <p14:tracePt t="159644" x="4867275" y="6062663"/>
          <p14:tracePt t="159661" x="4884738" y="6000750"/>
          <p14:tracePt t="159678" x="4946650" y="5919788"/>
          <p14:tracePt t="159694" x="4991100" y="5822950"/>
          <p14:tracePt t="159711" x="5054600" y="5661025"/>
          <p14:tracePt t="159728" x="5081588" y="5589588"/>
          <p14:tracePt t="159745" x="5089525" y="5554663"/>
          <p14:tracePt t="159762" x="5089525" y="5545138"/>
          <p14:tracePt t="159779" x="5089525" y="5527675"/>
          <p14:tracePt t="159795" x="5089525" y="5510213"/>
          <p14:tracePt t="159811" x="5089525" y="5483225"/>
          <p14:tracePt t="159828" x="5099050" y="5456238"/>
          <p14:tracePt t="159845" x="5099050" y="5446713"/>
          <p14:tracePt t="159862" x="5099050" y="5429250"/>
          <p14:tracePt t="159879" x="5099050" y="5419725"/>
          <p14:tracePt t="159895" x="5099050" y="5411788"/>
          <p14:tracePt t="159912" x="5099050" y="5394325"/>
          <p14:tracePt t="159929" x="5099050" y="5367338"/>
          <p14:tracePt t="159945" x="5099050" y="5348288"/>
          <p14:tracePt t="159962" x="5099050" y="5330825"/>
          <p14:tracePt t="159979" x="5099050" y="5322888"/>
          <p14:tracePt t="159996" x="5099050" y="5303838"/>
          <p14:tracePt t="159996" x="5099050" y="5295900"/>
          <p14:tracePt t="160012" x="5099050" y="5276850"/>
          <p14:tracePt t="160036" x="5099050" y="5268913"/>
          <p14:tracePt t="160046" x="5099050" y="5259388"/>
          <p14:tracePt t="160063" x="5089525" y="5251450"/>
          <p14:tracePt t="160079" x="5072063" y="5241925"/>
          <p14:tracePt t="160096" x="5045075" y="5241925"/>
          <p14:tracePt t="160113" x="5018088" y="5232400"/>
          <p14:tracePt t="160130" x="5000625" y="5232400"/>
          <p14:tracePt t="160146" x="4973638" y="5232400"/>
          <p14:tracePt t="160163" x="4965700" y="5232400"/>
          <p14:tracePt t="160180" x="4946650" y="5232400"/>
          <p14:tracePt t="160196" x="4911725" y="5232400"/>
          <p14:tracePt t="160244" x="4902200" y="5232400"/>
          <p14:tracePt t="160252" x="4902200" y="5241925"/>
          <p14:tracePt t="160263" x="4902200" y="5303838"/>
          <p14:tracePt t="160280" x="4929188" y="5394325"/>
          <p14:tracePt t="160297" x="4946650" y="5473700"/>
          <p14:tracePt t="160314" x="4956175" y="5510213"/>
          <p14:tracePt t="160330" x="4973638" y="5562600"/>
          <p14:tracePt t="160347" x="4983163" y="5581650"/>
          <p14:tracePt t="160372" x="4983163" y="5589588"/>
          <p14:tracePt t="160460" x="4991100" y="5599113"/>
          <p14:tracePt t="160492" x="4991100" y="5608638"/>
          <p14:tracePt t="160508" x="4991100" y="5616575"/>
          <p14:tracePt t="160636" x="4991100" y="5626100"/>
          <p14:tracePt t="160644" x="4991100" y="5634038"/>
          <p14:tracePt t="160660" x="4991100" y="5653088"/>
          <p14:tracePt t="160668" x="4991100" y="5661025"/>
          <p14:tracePt t="160682" x="4991100" y="5688013"/>
          <p14:tracePt t="160698" x="4991100" y="5732463"/>
          <p14:tracePt t="160715" x="4991100" y="5768975"/>
          <p14:tracePt t="160732" x="4991100" y="5795963"/>
          <p14:tracePt t="160732" x="4991100" y="5813425"/>
          <p14:tracePt t="160749" x="4991100" y="5822950"/>
          <p14:tracePt t="160765" x="4991100" y="5830888"/>
          <p14:tracePt t="161733" x="4983163" y="5830888"/>
          <p14:tracePt t="161780" x="4973638" y="5830888"/>
          <p14:tracePt t="162549" x="4965700" y="5830888"/>
          <p14:tracePt t="162557" x="4956175" y="5840413"/>
          <p14:tracePt t="162597" x="4946650" y="5840413"/>
          <p14:tracePt t="162845" x="4946650" y="5848350"/>
          <p14:tracePt t="162933" x="4946650" y="5857875"/>
          <p14:tracePt t="163077" x="4946650" y="5867400"/>
          <p14:tracePt t="163405" x="4946650" y="5875338"/>
          <p14:tracePt t="163421" x="4946650" y="5884863"/>
          <p14:tracePt t="163445" x="4946650" y="5894388"/>
          <p14:tracePt t="163837" x="4946650" y="5902325"/>
          <p14:tracePt t="163845" x="4946650" y="5911850"/>
          <p14:tracePt t="164526" x="4946650" y="5919788"/>
          <p14:tracePt t="164925" x="4946650" y="5929313"/>
          <p14:tracePt t="164950" x="4946650" y="5938838"/>
          <p14:tracePt t="166598" x="4938713" y="5919788"/>
          <p14:tracePt t="166606" x="4929188" y="5911850"/>
          <p14:tracePt t="166614" x="4929188" y="5902325"/>
          <p14:tracePt t="166622" x="4929188" y="5884863"/>
          <p14:tracePt t="166637" x="4929188" y="5857875"/>
          <p14:tracePt t="166655" x="4911725" y="5822950"/>
          <p14:tracePt t="166671" x="4894263" y="5768975"/>
          <p14:tracePt t="166688" x="4875213" y="5715000"/>
          <p14:tracePt t="166704" x="4875213" y="5661025"/>
          <p14:tracePt t="166721" x="4867275" y="5643563"/>
          <p14:tracePt t="166738" x="4848225" y="5616575"/>
          <p14:tracePt t="166755" x="4848225" y="5608638"/>
          <p14:tracePt t="166771" x="4848225" y="5589588"/>
          <p14:tracePt t="166798" x="4848225" y="5581650"/>
          <p14:tracePt t="166838" x="4848225" y="5572125"/>
          <p14:tracePt t="166854" x="4848225" y="5562600"/>
          <p14:tracePt t="166878" x="4848225" y="5554663"/>
          <p14:tracePt t="166886" x="4848225" y="5545138"/>
          <p14:tracePt t="166894" x="4848225" y="5527675"/>
          <p14:tracePt t="166905" x="4848225" y="5500688"/>
          <p14:tracePt t="166922" x="4884738" y="5473700"/>
          <p14:tracePt t="166939" x="4946650" y="5419725"/>
          <p14:tracePt t="166955" x="5000625" y="5375275"/>
          <p14:tracePt t="166972" x="5062538" y="5330825"/>
          <p14:tracePt t="166989" x="5133975" y="5276850"/>
          <p14:tracePt t="167006" x="5214938" y="5214938"/>
          <p14:tracePt t="167006" x="5259388" y="5180013"/>
          <p14:tracePt t="167023" x="5303838" y="5116513"/>
          <p14:tracePt t="167039" x="5322888" y="5081588"/>
          <p14:tracePt t="167055" x="5322888" y="5062538"/>
          <p14:tracePt t="167072" x="5322888" y="5045075"/>
          <p14:tracePt t="167089" x="5313363" y="5018088"/>
          <p14:tracePt t="167106" x="5313363" y="5000625"/>
          <p14:tracePt t="167123" x="5313363" y="4983163"/>
          <p14:tracePt t="167140" x="5313363" y="4973638"/>
          <p14:tracePt t="167156" x="5313363" y="4956175"/>
          <p14:tracePt t="167173" x="5303838" y="4946650"/>
          <p14:tracePt t="167190" x="5303838" y="4938713"/>
          <p14:tracePt t="167223" x="5303838" y="4929188"/>
          <p14:tracePt t="167431" x="5303838" y="4919663"/>
          <p14:tracePt t="167438" x="5295900" y="4902200"/>
          <p14:tracePt t="167446" x="5286375" y="4867275"/>
          <p14:tracePt t="167457" x="5268913" y="4822825"/>
          <p14:tracePt t="167474" x="5259388" y="4759325"/>
          <p14:tracePt t="167491" x="5232400" y="4670425"/>
          <p14:tracePt t="167507" x="5214938" y="4572000"/>
          <p14:tracePt t="167524" x="5187950" y="4491038"/>
          <p14:tracePt t="167541" x="5170488" y="4465638"/>
          <p14:tracePt t="167558" x="5170488" y="4456113"/>
          <p14:tracePt t="167598" x="5160963" y="4456113"/>
          <p14:tracePt t="167622" x="5143500" y="4456113"/>
          <p14:tracePt t="167638" x="5133975" y="4456113"/>
          <p14:tracePt t="167646" x="5126038" y="4456113"/>
          <p14:tracePt t="167658" x="5116513" y="4456113"/>
          <p14:tracePt t="167675" x="5108575" y="4456113"/>
          <p14:tracePt t="167692" x="5089525" y="4456113"/>
          <p14:tracePt t="167708" x="5062538" y="4473575"/>
          <p14:tracePt t="167725" x="5037138" y="4483100"/>
          <p14:tracePt t="167742" x="4991100" y="4510088"/>
          <p14:tracePt t="167759" x="4929188" y="4527550"/>
          <p14:tracePt t="167775" x="4884738" y="4545013"/>
          <p14:tracePt t="167792" x="4875213" y="4554538"/>
          <p14:tracePt t="167809" x="4867275" y="4554538"/>
          <p14:tracePt t="167825" x="4848225" y="4562475"/>
          <p14:tracePt t="167842" x="4840288" y="4572000"/>
          <p14:tracePt t="167859" x="4822825" y="4581525"/>
          <p14:tracePt t="167876" x="4803775" y="4608513"/>
          <p14:tracePt t="167892" x="4786313" y="4633913"/>
          <p14:tracePt t="167909" x="4724400" y="4705350"/>
          <p14:tracePt t="167926" x="4660900" y="4776788"/>
          <p14:tracePt t="167943" x="4554538" y="4884738"/>
          <p14:tracePt t="167959" x="4500563" y="4965700"/>
          <p14:tracePt t="167976" x="4465638" y="5018088"/>
          <p14:tracePt t="167993" x="4429125" y="5062538"/>
          <p14:tracePt t="168009" x="4384675" y="5133975"/>
          <p14:tracePt t="168026" x="4348163" y="5224463"/>
          <p14:tracePt t="168043" x="4295775" y="5340350"/>
          <p14:tracePt t="168061" x="4276725" y="5429250"/>
          <p14:tracePt t="168076" x="4241800" y="5483225"/>
          <p14:tracePt t="168093" x="4214813" y="5537200"/>
          <p14:tracePt t="168110" x="4197350" y="5581650"/>
          <p14:tracePt t="168127" x="4187825" y="5616575"/>
          <p14:tracePt t="168143" x="4179888" y="5634038"/>
          <p14:tracePt t="168160" x="4179888" y="5670550"/>
          <p14:tracePt t="168177" x="4170363" y="5715000"/>
          <p14:tracePt t="168193" x="4170363" y="5768975"/>
          <p14:tracePt t="168210" x="4170363" y="5813425"/>
          <p14:tracePt t="168227" x="4170363" y="5867400"/>
          <p14:tracePt t="168244" x="4170363" y="5946775"/>
          <p14:tracePt t="168261" x="4179888" y="5973763"/>
          <p14:tracePt t="168277" x="4187825" y="6010275"/>
          <p14:tracePt t="168294" x="4197350" y="6045200"/>
          <p14:tracePt t="168311" x="4205288" y="6062663"/>
          <p14:tracePt t="168327" x="4224338" y="6099175"/>
          <p14:tracePt t="168344" x="4241800" y="6134100"/>
          <p14:tracePt t="168361" x="4259263" y="6170613"/>
          <p14:tracePt t="168378" x="4295775" y="6205538"/>
          <p14:tracePt t="168394" x="4330700" y="6242050"/>
          <p14:tracePt t="168411" x="4375150" y="6286500"/>
          <p14:tracePt t="168428" x="4419600" y="6313488"/>
          <p14:tracePt t="168444" x="4473575" y="6348413"/>
          <p14:tracePt t="168461" x="4554538" y="6384925"/>
          <p14:tracePt t="168478" x="4652963" y="6429375"/>
          <p14:tracePt t="168495" x="4929188" y="6491288"/>
          <p14:tracePt t="168511" x="5054600" y="6537325"/>
          <p14:tracePt t="168528" x="5160963" y="6562725"/>
          <p14:tracePt t="168545" x="5259388" y="6589713"/>
          <p14:tracePt t="168562" x="5375275" y="6626225"/>
          <p14:tracePt t="168578" x="5510213" y="6653213"/>
          <p14:tracePt t="168595" x="5643563" y="6680200"/>
          <p14:tracePt t="168611" x="5776913" y="6680200"/>
          <p14:tracePt t="168628" x="5911850" y="6680200"/>
          <p14:tracePt t="168645" x="6126163" y="6653213"/>
          <p14:tracePt t="168662" x="6348413" y="6616700"/>
          <p14:tracePt t="168679" x="6680200" y="6527800"/>
          <p14:tracePt t="168695" x="6884988" y="6456363"/>
          <p14:tracePt t="168712" x="7081838" y="6402388"/>
          <p14:tracePt t="168729" x="7259638" y="6313488"/>
          <p14:tracePt t="168746" x="7439025" y="6232525"/>
          <p14:tracePt t="168762" x="7616825" y="6143625"/>
          <p14:tracePt t="168779" x="7823200" y="6027738"/>
          <p14:tracePt t="168796" x="7991475" y="5884863"/>
          <p14:tracePt t="168812" x="8089900" y="5768975"/>
          <p14:tracePt t="168829" x="8116888" y="5661025"/>
          <p14:tracePt t="168846" x="8134350" y="5510213"/>
          <p14:tracePt t="168863" x="8134350" y="5241925"/>
          <p14:tracePt t="168879" x="8134350" y="5062538"/>
          <p14:tracePt t="168896" x="8143875" y="4875213"/>
          <p14:tracePt t="168913" x="8170863" y="4714875"/>
          <p14:tracePt t="168929" x="8188325" y="4598988"/>
          <p14:tracePt t="168946" x="8188325" y="4537075"/>
          <p14:tracePt t="168963" x="8188325" y="4483100"/>
          <p14:tracePt t="168980" x="8170863" y="4465638"/>
          <p14:tracePt t="168996" x="8116888" y="4411663"/>
          <p14:tracePt t="169014" x="8027988" y="4357688"/>
          <p14:tracePt t="169031" x="7875588" y="4268788"/>
          <p14:tracePt t="169047" x="7777163" y="4214813"/>
          <p14:tracePt t="169063" x="7616825" y="4170363"/>
          <p14:tracePt t="169080" x="7491413" y="4133850"/>
          <p14:tracePt t="169097" x="7348538" y="4089400"/>
          <p14:tracePt t="169113" x="7205663" y="4081463"/>
          <p14:tracePt t="169130" x="7062788" y="4081463"/>
          <p14:tracePt t="169147" x="6929438" y="4081463"/>
          <p14:tracePt t="169164" x="6777038" y="4081463"/>
          <p14:tracePt t="169181" x="6616700" y="4108450"/>
          <p14:tracePt t="169197" x="6438900" y="4160838"/>
          <p14:tracePt t="169214" x="6232525" y="4197350"/>
          <p14:tracePt t="169231" x="5938838" y="4232275"/>
          <p14:tracePt t="169247" x="5786438" y="4259263"/>
          <p14:tracePt t="169264" x="5616575" y="4295775"/>
          <p14:tracePt t="169280" x="5446713" y="4322763"/>
          <p14:tracePt t="169298" x="5286375" y="4375150"/>
          <p14:tracePt t="169314" x="5143500" y="4411663"/>
          <p14:tracePt t="169332" x="5027613" y="4465638"/>
          <p14:tracePt t="169348" x="4884738" y="4537075"/>
          <p14:tracePt t="169365" x="4732338" y="4598988"/>
          <p14:tracePt t="169382" x="4581525" y="4679950"/>
          <p14:tracePt t="169398" x="4419600" y="4776788"/>
          <p14:tracePt t="169415" x="4295775" y="4867275"/>
          <p14:tracePt t="169433" x="4259263" y="4902200"/>
          <p14:tracePt t="169450" x="4214813" y="4973638"/>
          <p14:tracePt t="169465" x="4205288" y="5037138"/>
          <p14:tracePt t="169481" x="4187825" y="5116513"/>
          <p14:tracePt t="169498" x="4170363" y="5214938"/>
          <p14:tracePt t="169515" x="4170363" y="5295900"/>
          <p14:tracePt t="169532" x="4170363" y="5429250"/>
          <p14:tracePt t="169549" x="4187825" y="5518150"/>
          <p14:tracePt t="169565" x="4214813" y="5589588"/>
          <p14:tracePt t="169582" x="4268788" y="5680075"/>
          <p14:tracePt t="169599" x="4402138" y="5830888"/>
          <p14:tracePt t="169616" x="4537075" y="5884863"/>
          <p14:tracePt t="169632" x="4687888" y="5938838"/>
          <p14:tracePt t="169649" x="4857750" y="6010275"/>
          <p14:tracePt t="169665" x="5018088" y="6062663"/>
          <p14:tracePt t="169683" x="5197475" y="6099175"/>
          <p14:tracePt t="169699" x="5340350" y="6153150"/>
          <p14:tracePt t="169716" x="5473700" y="6180138"/>
          <p14:tracePt t="169733" x="5589588" y="6197600"/>
          <p14:tracePt t="169749" x="5759450" y="6197600"/>
          <p14:tracePt t="169766" x="5956300" y="6197600"/>
          <p14:tracePt t="169783" x="6491288" y="6010275"/>
          <p14:tracePt t="169800" x="7062788" y="5715000"/>
          <p14:tracePt t="169816" x="7661275" y="5340350"/>
          <p14:tracePt t="169833" x="8134350" y="5000625"/>
          <p14:tracePt t="169850" x="8412163" y="4751388"/>
          <p14:tracePt t="169867" x="8518525" y="4589463"/>
          <p14:tracePt t="169883" x="8528050" y="4518025"/>
          <p14:tracePt t="169900" x="8528050" y="4465638"/>
          <p14:tracePt t="169917" x="8491538" y="4419600"/>
          <p14:tracePt t="169933" x="8456613" y="4402138"/>
          <p14:tracePt t="169950" x="8402638" y="4394200"/>
          <p14:tracePt t="169967" x="8331200" y="4375150"/>
          <p14:tracePt t="169984" x="8269288" y="4375150"/>
          <p14:tracePt t="170000" x="8224838" y="4357688"/>
          <p14:tracePt t="170017" x="8170863" y="4357688"/>
          <p14:tracePt t="170034" x="8081963" y="4357688"/>
          <p14:tracePt t="170050" x="8001000" y="4357688"/>
          <p14:tracePt t="170067" x="7885113" y="4375150"/>
          <p14:tracePt t="170084" x="7831138" y="4419600"/>
          <p14:tracePt t="170101" x="7759700" y="4500563"/>
          <p14:tracePt t="170118" x="7661275" y="4616450"/>
          <p14:tracePt t="170134" x="7589838" y="4714875"/>
          <p14:tracePt t="170152" x="7518400" y="4822825"/>
          <p14:tracePt t="170167" x="7466013" y="4875213"/>
          <p14:tracePt t="170184" x="7367588" y="4956175"/>
          <p14:tracePt t="170201" x="7224713" y="5037138"/>
          <p14:tracePt t="170218" x="7134225" y="5081588"/>
          <p14:tracePt t="170235" x="7108825" y="5099050"/>
          <p14:tracePt t="170251" x="7099300" y="5108575"/>
          <p14:tracePt t="170392" x="7089775" y="5099050"/>
          <p14:tracePt t="170399" x="7089775" y="5089525"/>
          <p14:tracePt t="170407" x="7081838" y="5081588"/>
          <p14:tracePt t="170418" x="7081838" y="5072063"/>
          <p14:tracePt t="170435" x="7062788" y="5045075"/>
          <p14:tracePt t="170453" x="7054850" y="5018088"/>
          <p14:tracePt t="170469" x="7037388" y="4991100"/>
          <p14:tracePt t="170485" x="7000875" y="4938713"/>
          <p14:tracePt t="170503" x="6938963" y="4848225"/>
          <p14:tracePt t="170519" x="6848475" y="4759325"/>
          <p14:tracePt t="170519" x="6804025" y="4714875"/>
          <p14:tracePt t="170536" x="6545263" y="4562475"/>
          <p14:tracePt t="170553" x="6323013" y="4483100"/>
          <p14:tracePt t="170569" x="6062663" y="4446588"/>
          <p14:tracePt t="170586" x="5822950" y="4438650"/>
          <p14:tracePt t="170603" x="5643563" y="4438650"/>
          <p14:tracePt t="170619" x="5473700" y="4438650"/>
          <p14:tracePt t="170637" x="5303838" y="4473575"/>
          <p14:tracePt t="170653" x="5170488" y="4554538"/>
          <p14:tracePt t="170669" x="5072063" y="4616450"/>
          <p14:tracePt t="170686" x="4991100" y="4697413"/>
          <p14:tracePt t="170703" x="4946650" y="4741863"/>
          <p14:tracePt t="170704" x="4919663" y="4768850"/>
          <p14:tracePt t="170720" x="4867275" y="4830763"/>
          <p14:tracePt t="170736" x="4795838" y="4919663"/>
          <p14:tracePt t="170753" x="4705350" y="5010150"/>
          <p14:tracePt t="170770" x="4608513" y="5108575"/>
          <p14:tracePt t="170787" x="4554538" y="5170488"/>
          <p14:tracePt t="170803" x="4537075" y="5205413"/>
          <p14:tracePt t="170820" x="4537075" y="5241925"/>
          <p14:tracePt t="170837" x="4545013" y="5268913"/>
          <p14:tracePt t="170854" x="4554538" y="5276850"/>
          <p14:tracePt t="170871" x="4562475" y="5295900"/>
          <p14:tracePt t="170887" x="4572000" y="5295900"/>
          <p14:tracePt t="170904" x="4572000" y="5303838"/>
          <p14:tracePt t="170920" x="4581525" y="5322888"/>
          <p14:tracePt t="170991" x="4598988" y="5322888"/>
          <p14:tracePt t="171232" x="4608513" y="5322888"/>
          <p14:tracePt t="171504" x="4608513" y="5330825"/>
          <p14:tracePt t="171512" x="4608513" y="5348288"/>
          <p14:tracePt t="171523" x="4608513" y="5394325"/>
          <p14:tracePt t="171539" x="4608513" y="5473700"/>
          <p14:tracePt t="171556" x="4608513" y="5562600"/>
          <p14:tracePt t="171573" x="4608513" y="5697538"/>
          <p14:tracePt t="171590" x="4687888" y="5822950"/>
          <p14:tracePt t="171606" x="4732338" y="5894388"/>
          <p14:tracePt t="171623" x="4795838" y="5956300"/>
          <p14:tracePt t="171624" x="4840288" y="5983288"/>
          <p14:tracePt t="171640" x="4929188" y="6027738"/>
          <p14:tracePt t="171657" x="5027613" y="6081713"/>
          <p14:tracePt t="171673" x="5384800" y="6170613"/>
          <p14:tracePt t="171690" x="5562600" y="6224588"/>
          <p14:tracePt t="171706" x="5795963" y="6242050"/>
          <p14:tracePt t="171723" x="6037263" y="6242050"/>
          <p14:tracePt t="171740" x="6330950" y="6170613"/>
          <p14:tracePt t="171757" x="6715125" y="6037263"/>
          <p14:tracePt t="171774" x="7072313" y="5848350"/>
          <p14:tracePt t="171790" x="7446963" y="5608638"/>
          <p14:tracePt t="171807" x="7608888" y="5429250"/>
          <p14:tracePt t="171808" x="7670800" y="5313363"/>
          <p14:tracePt t="171824" x="7724775" y="5126038"/>
          <p14:tracePt t="171840" x="7724775" y="4929188"/>
          <p14:tracePt t="171857" x="7599363" y="4732338"/>
          <p14:tracePt t="171874" x="7367588" y="4500563"/>
          <p14:tracePt t="171891" x="7062788" y="4303713"/>
          <p14:tracePt t="171907" x="6688138" y="4187825"/>
          <p14:tracePt t="171924" x="6296025" y="4143375"/>
          <p14:tracePt t="171941" x="5938838" y="4143375"/>
          <p14:tracePt t="171958" x="5616575" y="4224338"/>
          <p14:tracePt t="171974" x="5205413" y="4367213"/>
          <p14:tracePt t="171991" x="4867275" y="4510088"/>
          <p14:tracePt t="172008" x="4554538" y="4652963"/>
          <p14:tracePt t="172025" x="4384675" y="4724400"/>
          <p14:tracePt t="172041" x="4295775" y="4751388"/>
          <p14:tracePt t="172058" x="4224338" y="4759325"/>
          <p14:tracePt t="172075" x="4197350" y="4776788"/>
          <p14:tracePt t="172092" x="4170363" y="4776788"/>
          <p14:tracePt t="172108" x="4160838" y="4776788"/>
          <p14:tracePt t="172136" x="4152900" y="4776788"/>
          <p14:tracePt t="172184" x="4143375" y="4776788"/>
          <p14:tracePt t="172272" x="4143375" y="4768850"/>
          <p14:tracePt t="172280" x="4143375" y="4759325"/>
          <p14:tracePt t="172288" x="4143375" y="4751388"/>
          <p14:tracePt t="172296" x="4143375" y="4741863"/>
          <p14:tracePt t="172312" x="4143375" y="4724400"/>
          <p14:tracePt t="172352" x="4143375" y="4714875"/>
          <p14:tracePt t="172360" x="4143375" y="4687888"/>
          <p14:tracePt t="172368" x="4143375" y="4660900"/>
          <p14:tracePt t="172377" x="4143375" y="4652963"/>
          <p14:tracePt t="172392" x="4125913" y="4608513"/>
          <p14:tracePt t="172409" x="4108450" y="4572000"/>
          <p14:tracePt t="172426" x="4098925" y="4527550"/>
          <p14:tracePt t="172443" x="4071938" y="4456113"/>
          <p14:tracePt t="172460" x="4054475" y="4384675"/>
          <p14:tracePt t="172476" x="4037013" y="4340225"/>
          <p14:tracePt t="172493" x="4037013" y="4330700"/>
          <p14:tracePt t="172528" x="4027488" y="4330700"/>
          <p14:tracePt t="172536" x="4000500" y="4357688"/>
          <p14:tracePt t="172544" x="3990975" y="4411663"/>
          <p14:tracePt t="172560" x="3946525" y="4581525"/>
          <p14:tracePt t="172577" x="3919538" y="4687888"/>
          <p14:tracePt t="172593" x="3884613" y="4759325"/>
          <p14:tracePt t="172610" x="3867150" y="4803775"/>
          <p14:tracePt t="172627" x="3840163" y="4822825"/>
          <p14:tracePt t="172644" x="3840163" y="4830763"/>
          <p14:tracePt t="172664" x="3822700" y="4830763"/>
          <p14:tracePt t="172680" x="3786188" y="4840288"/>
          <p14:tracePt t="172694" x="3776663" y="4840288"/>
          <p14:tracePt t="172711" x="3724275" y="4840288"/>
          <p14:tracePt t="172728" x="3571875" y="4840288"/>
          <p14:tracePt t="172728" x="3446463" y="4848225"/>
          <p14:tracePt t="172744" x="3303588" y="4884738"/>
          <p14:tracePt t="172744" x="3116263" y="4919663"/>
          <p14:tracePt t="172760" x="2714625" y="5027613"/>
          <p14:tracePt t="172777" x="2374900" y="5153025"/>
          <p14:tracePt t="172794" x="2081213" y="5286375"/>
          <p14:tracePt t="172811" x="1776413" y="5429250"/>
          <p14:tracePt t="172828" x="1571625" y="5545138"/>
          <p14:tracePt t="172845" x="1401763" y="5643563"/>
          <p14:tracePt t="172861" x="1231900" y="5715000"/>
          <p14:tracePt t="172878" x="1081088" y="5768975"/>
          <p14:tracePt t="172894" x="955675" y="5786438"/>
          <p14:tracePt t="172911" x="911225" y="5795963"/>
          <p14:tracePt t="172928" x="884238" y="5776913"/>
          <p14:tracePt t="172945" x="866775" y="5751513"/>
          <p14:tracePt t="172962" x="866775" y="5732463"/>
          <p14:tracePt t="172978" x="866775" y="5715000"/>
          <p14:tracePt t="172995" x="884238" y="5680075"/>
          <p14:tracePt t="173012" x="965200" y="5688013"/>
          <p14:tracePt t="173028" x="1169988" y="5732463"/>
          <p14:tracePt t="173045" x="1509713" y="5822950"/>
          <p14:tracePt t="173061" x="1928813" y="5946775"/>
          <p14:tracePt t="173079" x="2401888" y="6072188"/>
          <p14:tracePt t="173095" x="3027363" y="6180138"/>
          <p14:tracePt t="173096" x="3429000" y="6215063"/>
          <p14:tracePt t="173112" x="3759200" y="6215063"/>
          <p14:tracePt t="173129" x="4875213" y="6188075"/>
          <p14:tracePt t="173146" x="5634038" y="6045200"/>
          <p14:tracePt t="173163" x="6330950" y="5840413"/>
          <p14:tracePt t="173179" x="6867525" y="5626100"/>
          <p14:tracePt t="173196" x="7170738" y="5465763"/>
          <p14:tracePt t="173213" x="7304088" y="5367338"/>
          <p14:tracePt t="173229" x="7348538" y="5330825"/>
          <p14:tracePt t="173246" x="7358063" y="5330825"/>
          <p14:tracePt t="173296" x="7367588" y="5322888"/>
          <p14:tracePt t="173304" x="7394575" y="5313363"/>
          <p14:tracePt t="173313" x="7446963" y="5295900"/>
          <p14:tracePt t="173330" x="7545388" y="5214938"/>
          <p14:tracePt t="173346" x="7939088" y="5054600"/>
          <p14:tracePt t="173364" x="8143875" y="4929188"/>
          <p14:tracePt t="173380" x="8269288" y="4840288"/>
          <p14:tracePt t="173396" x="8304213" y="4822825"/>
          <p14:tracePt t="173440" x="8304213" y="4813300"/>
          <p14:tracePt t="173448" x="8296275" y="4795838"/>
          <p14:tracePt t="173456" x="8269288" y="4795838"/>
          <p14:tracePt t="173464" x="8259763" y="4795838"/>
          <p14:tracePt t="173480" x="8215313" y="4795838"/>
          <p14:tracePt t="173497" x="8143875" y="4759325"/>
          <p14:tracePt t="173514" x="8062913" y="4741863"/>
          <p14:tracePt t="173530" x="7966075" y="4705350"/>
          <p14:tracePt t="173547" x="7875588" y="4652963"/>
          <p14:tracePt t="173564" x="7634288" y="4537075"/>
          <p14:tracePt t="173580" x="7456488" y="4446588"/>
          <p14:tracePt t="173597" x="7242175" y="4357688"/>
          <p14:tracePt t="173614" x="7099300" y="4313238"/>
          <p14:tracePt t="173631" x="6973888" y="4268788"/>
          <p14:tracePt t="173647" x="6875463" y="4241800"/>
          <p14:tracePt t="173664" x="6796088" y="4214813"/>
          <p14:tracePt t="173681" x="6742113" y="4187825"/>
          <p14:tracePt t="173698" x="6670675" y="4152900"/>
          <p14:tracePt t="173714" x="6581775" y="4116388"/>
          <p14:tracePt t="173731" x="6303963" y="4062413"/>
          <p14:tracePt t="173748" x="6126163" y="4027488"/>
          <p14:tracePt t="173764" x="5929313" y="4027488"/>
          <p14:tracePt t="173781" x="5724525" y="4081463"/>
          <p14:tracePt t="173798" x="5537200" y="4133850"/>
          <p14:tracePt t="173814" x="5330825" y="4205288"/>
          <p14:tracePt t="173832" x="5072063" y="4348163"/>
          <p14:tracePt t="173849" x="4973638" y="4411663"/>
          <p14:tracePt t="173865" x="4875213" y="4465638"/>
          <p14:tracePt t="173882" x="4776788" y="4537075"/>
          <p14:tracePt t="173898" x="4643438" y="4625975"/>
          <p14:tracePt t="173915" x="4491038" y="4751388"/>
          <p14:tracePt t="173932" x="4340225" y="4867275"/>
          <p14:tracePt t="173949" x="4259263" y="4956175"/>
          <p14:tracePt t="173965" x="4232275" y="5010150"/>
          <p14:tracePt t="173982" x="4224338" y="5018088"/>
          <p14:tracePt t="173999" x="4224338" y="5062538"/>
          <p14:tracePt t="174016" x="4224338" y="5143500"/>
          <p14:tracePt t="174033" x="4224338" y="5268913"/>
          <p14:tracePt t="174049" x="4224338" y="5589588"/>
          <p14:tracePt t="174066" x="4241800" y="5715000"/>
          <p14:tracePt t="174083" x="4268788" y="5857875"/>
          <p14:tracePt t="174099" x="4340225" y="6000750"/>
          <p14:tracePt t="174116" x="4419600" y="6108700"/>
          <p14:tracePt t="174133" x="4545013" y="6205538"/>
          <p14:tracePt t="174149" x="4697413" y="6259513"/>
          <p14:tracePt t="174166" x="4867275" y="6323013"/>
          <p14:tracePt t="174183" x="5000625" y="6340475"/>
          <p14:tracePt t="174200" x="5116513" y="6340475"/>
          <p14:tracePt t="174217" x="5340350" y="6303963"/>
          <p14:tracePt t="174234" x="5634038" y="6170613"/>
          <p14:tracePt t="174250" x="6224588" y="5830888"/>
          <p14:tracePt t="174267" x="6804025" y="5402263"/>
          <p14:tracePt t="174284" x="7259638" y="5045075"/>
          <p14:tracePt t="174300" x="7466013" y="4830763"/>
          <p14:tracePt t="174317" x="7581900" y="4670425"/>
          <p14:tracePt t="174333" x="7608888" y="4625975"/>
          <p14:tracePt t="174350" x="7608888" y="4572000"/>
          <p14:tracePt t="174367" x="7608888" y="4510088"/>
          <p14:tracePt t="174384" x="7599363" y="4375150"/>
          <p14:tracePt t="174401" x="7518400" y="4259263"/>
          <p14:tracePt t="174417" x="7500938" y="4232275"/>
          <p14:tracePt t="174434" x="7456488" y="4179888"/>
          <p14:tracePt t="174450" x="7375525" y="4098925"/>
          <p14:tracePt t="174467" x="7277100" y="4000500"/>
          <p14:tracePt t="174484" x="7180263" y="3938588"/>
          <p14:tracePt t="174501" x="6894513" y="3867150"/>
          <p14:tracePt t="174517" x="6724650" y="3848100"/>
          <p14:tracePt t="174534" x="6554788" y="3848100"/>
          <p14:tracePt t="174551" x="6375400" y="3875088"/>
          <p14:tracePt t="174568" x="6161088" y="4000500"/>
          <p14:tracePt t="174585" x="5786438" y="4232275"/>
          <p14:tracePt t="174601" x="5599113" y="4394200"/>
          <p14:tracePt t="174618" x="5429250" y="4562475"/>
          <p14:tracePt t="174635" x="5205413" y="4813300"/>
          <p14:tracePt t="174651" x="4983163" y="5018088"/>
          <p14:tracePt t="174668" x="4741863" y="5160963"/>
          <p14:tracePt t="174685" x="4545013" y="5259388"/>
          <p14:tracePt t="174701" x="4419600" y="5303838"/>
          <p14:tracePt t="174718" x="4402138" y="5322888"/>
          <p14:tracePt t="178066" x="4411663" y="5322888"/>
          <p14:tracePt t="178458" x="4419600" y="5322888"/>
          <p14:tracePt t="178466" x="4419600" y="5313363"/>
          <p14:tracePt t="178474" x="4419600" y="5295900"/>
          <p14:tracePt t="178506" x="4411663" y="5286375"/>
          <p14:tracePt t="178618" x="4419600" y="5295900"/>
          <p14:tracePt t="178650" x="4429125" y="5303838"/>
          <p14:tracePt t="178666" x="4438650" y="5303838"/>
          <p14:tracePt t="178690" x="4446588" y="5303838"/>
          <p14:tracePt t="178698" x="4456113" y="5322888"/>
          <p14:tracePt t="178706" x="4465638" y="5322888"/>
          <p14:tracePt t="178730" x="4483100" y="5340350"/>
          <p14:tracePt t="178738" x="4500563" y="5340350"/>
          <p14:tracePt t="178750" x="4518025" y="5367338"/>
          <p14:tracePt t="178767" x="4562475" y="5402263"/>
          <p14:tracePt t="178784" x="4598988" y="5438775"/>
          <p14:tracePt t="178800" x="4643438" y="5473700"/>
          <p14:tracePt t="178817" x="4687888" y="5527675"/>
          <p14:tracePt t="178834" x="4759325" y="5608638"/>
          <p14:tracePt t="178851" x="4776788" y="5626100"/>
          <p14:tracePt t="178868" x="4813300" y="5661025"/>
          <p14:tracePt t="178884" x="4822825" y="5661025"/>
          <p14:tracePt t="178901" x="4830763" y="5670550"/>
          <p14:tracePt t="179098" x="4840288" y="5680075"/>
          <p14:tracePt t="179138" x="4848225" y="5680075"/>
          <p14:tracePt t="179146" x="4857750" y="5680075"/>
          <p14:tracePt t="179154" x="4867275" y="5680075"/>
          <p14:tracePt t="179168" x="4875213" y="5680075"/>
          <p14:tracePt t="179185" x="4884738" y="5680075"/>
          <p14:tracePt t="179202" x="4902200" y="5680075"/>
          <p14:tracePt t="179290" x="4911725" y="5680075"/>
          <p14:tracePt t="179298" x="4919663" y="5670550"/>
          <p14:tracePt t="179330" x="4919663" y="5661025"/>
          <p14:tracePt t="179338" x="4919663" y="5653088"/>
          <p14:tracePt t="179354" x="4919663" y="5643563"/>
          <p14:tracePt t="179370" x="4919663" y="5634038"/>
          <p14:tracePt t="179378" x="4919663" y="5626100"/>
          <p14:tracePt t="179394" x="4919663" y="5616575"/>
          <p14:tracePt t="179403" x="4919663" y="5599113"/>
          <p14:tracePt t="179420" x="4884738" y="5589588"/>
          <p14:tracePt t="179436" x="4830763" y="5572125"/>
          <p14:tracePt t="179453" x="4759325" y="5554663"/>
          <p14:tracePt t="179470" x="4687888" y="5554663"/>
          <p14:tracePt t="179486" x="4598988" y="5554663"/>
          <p14:tracePt t="179503" x="4545013" y="5554663"/>
          <p14:tracePt t="179520" x="4518025" y="5554663"/>
          <p14:tracePt t="179536" x="4500563" y="5554663"/>
          <p14:tracePt t="179626" x="4510088" y="5554663"/>
          <p14:tracePt t="179634" x="4518025" y="5554663"/>
          <p14:tracePt t="179642" x="4537075" y="5562600"/>
          <p14:tracePt t="179654" x="4545013" y="5562600"/>
          <p14:tracePt t="179670" x="4589463" y="5572125"/>
          <p14:tracePt t="179687" x="4616450" y="5572125"/>
          <p14:tracePt t="179704" x="4633913" y="5589588"/>
          <p14:tracePt t="179722" x="4643438" y="5589588"/>
          <p14:tracePt t="179746" x="4643438" y="5599113"/>
          <p14:tracePt t="179858" x="4660900" y="5599113"/>
          <p14:tracePt t="179874" x="4670425" y="5599113"/>
          <p14:tracePt t="179915" x="4679950" y="5599113"/>
          <p14:tracePt t="179930" x="4679950" y="5608638"/>
          <p14:tracePt t="179939" x="4679950" y="5616575"/>
          <p14:tracePt t="179946" x="4679950" y="5626100"/>
          <p14:tracePt t="179955" x="4679950" y="5634038"/>
          <p14:tracePt t="179972" x="4687888" y="5634038"/>
          <p14:tracePt t="179988" x="4687888" y="5643563"/>
          <p14:tracePt t="180106" x="4697413" y="5653088"/>
          <p14:tracePt t="180586" x="4705350" y="5653088"/>
          <p14:tracePt t="180803" x="4714875" y="5653088"/>
          <p14:tracePt t="180811" x="4714875" y="5643563"/>
          <p14:tracePt t="180850" x="4714875" y="5634038"/>
          <p14:tracePt t="181403" x="4714875" y="5643563"/>
          <p14:tracePt t="181419" x="4732338" y="5661025"/>
          <p14:tracePt t="181435" x="4741863" y="5670550"/>
          <p14:tracePt t="181451" x="4751388" y="5680075"/>
          <p14:tracePt t="181699" x="4751388" y="5688013"/>
          <p14:tracePt t="181715" x="4751388" y="5705475"/>
          <p14:tracePt t="181723" x="4751388" y="5732463"/>
          <p14:tracePt t="181731" x="4751388" y="5741988"/>
          <p14:tracePt t="181745" x="4751388" y="5751513"/>
          <p14:tracePt t="181762" x="4759325" y="5795963"/>
          <p14:tracePt t="181778" x="4759325" y="5803900"/>
          <p14:tracePt t="182435" x="4751388" y="5795963"/>
          <p14:tracePt t="183579" x="4741863" y="5795963"/>
          <p14:tracePt t="183596" x="4724400" y="5795963"/>
          <p14:tracePt t="183603" x="4714875" y="5795963"/>
          <p14:tracePt t="183611" x="4697413" y="5795963"/>
          <p14:tracePt t="183620" x="4679950" y="5795963"/>
          <p14:tracePt t="183635" x="4670425" y="5795963"/>
          <p14:tracePt t="183667" x="4660900" y="5795963"/>
          <p14:tracePt t="183707" x="4660900" y="5803900"/>
          <p14:tracePt t="183731" x="4660900" y="5813425"/>
          <p14:tracePt t="183756" x="4660900" y="5822950"/>
          <p14:tracePt t="183788" x="4660900" y="5830888"/>
          <p14:tracePt t="183804" x="4660900" y="5840413"/>
          <p14:tracePt t="183836" x="4660900" y="5848350"/>
          <p14:tracePt t="183843" x="4652963" y="5848350"/>
          <p14:tracePt t="183907" x="4652963" y="5857875"/>
          <p14:tracePt t="183948" x="4652963" y="5867400"/>
          <p14:tracePt t="184076" x="4652963" y="5875338"/>
          <p14:tracePt t="184123" x="4652963" y="5884863"/>
          <p14:tracePt t="184131" x="4652963" y="5894388"/>
          <p14:tracePt t="184156" x="4652963" y="5902325"/>
          <p14:tracePt t="184188" x="4643438" y="5902325"/>
          <p14:tracePt t="184196" x="4643438" y="5911850"/>
          <p14:tracePt t="184220" x="4643438" y="5919788"/>
          <p14:tracePt t="184284" x="4643438" y="5929313"/>
          <p14:tracePt t="184412" x="4643438" y="5946775"/>
          <p14:tracePt t="184980" x="4643438" y="5956300"/>
          <p14:tracePt t="185060" x="4643438" y="5965825"/>
          <p14:tracePt t="185092" x="4633913" y="5973763"/>
          <p14:tracePt t="185404" x="4633913" y="5983288"/>
          <p14:tracePt t="185652" x="4633913" y="5991225"/>
          <p14:tracePt t="185948" x="4633913" y="6000750"/>
          <p14:tracePt t="186164" x="4633913" y="6010275"/>
          <p14:tracePt t="186660" x="4633913" y="6027738"/>
          <p14:tracePt t="187325" x="4633913" y="6037263"/>
          <p14:tracePt t="188885" x="4633913" y="6045200"/>
          <p14:tracePt t="188925" x="4633913" y="6054725"/>
          <p14:tracePt t="188973" x="4625975" y="6062663"/>
          <p14:tracePt t="189309" x="4616450" y="6062663"/>
          <p14:tracePt t="189341" x="4616450" y="6072188"/>
          <p14:tracePt t="192302" x="4616450" y="6081713"/>
          <p14:tracePt t="199656" x="4633913" y="6116638"/>
          <p14:tracePt t="199664" x="4660900" y="6161088"/>
          <p14:tracePt t="199672" x="4697413" y="6215063"/>
          <p14:tracePt t="199681" x="4741863" y="6276975"/>
          <p14:tracePt t="199697" x="4776788" y="6330950"/>
          <p14:tracePt t="199713" x="4786313" y="6357938"/>
          <p14:tracePt t="199730" x="4795838" y="6375400"/>
          <p14:tracePt t="199747" x="4795838" y="6384925"/>
          <p14:tracePt t="201449" x="4795838" y="6394450"/>
          <p14:tracePt t="201529" x="4795838" y="6402388"/>
          <p14:tracePt t="201553" x="4795838" y="6411913"/>
          <p14:tracePt t="201625" x="4795838" y="6419850"/>
          <p14:tracePt t="201762" x="4795838" y="6429375"/>
          <p14:tracePt t="201785" x="4803775" y="6438900"/>
          <p14:tracePt t="201801" x="4803775" y="6446838"/>
          <p14:tracePt t="202465" x="4803775" y="6465888"/>
          <p14:tracePt t="203706" x="4813300" y="6456363"/>
          <p14:tracePt t="203714" x="4830763" y="6429375"/>
          <p14:tracePt t="203722" x="4830763" y="6394450"/>
          <p14:tracePt t="203730" x="4848225" y="6348413"/>
          <p14:tracePt t="203745" x="4848225" y="6313488"/>
          <p14:tracePt t="203762" x="4848225" y="6259513"/>
          <p14:tracePt t="203778" x="4848225" y="6180138"/>
          <p14:tracePt t="203795" x="4848225" y="6143625"/>
          <p14:tracePt t="203813" x="4848225" y="6099175"/>
          <p14:tracePt t="203829" x="4848225" y="6037263"/>
          <p14:tracePt t="203845" x="4848225" y="5983288"/>
          <p14:tracePt t="203862" x="4848225" y="5946775"/>
          <p14:tracePt t="203879" x="4848225" y="5919788"/>
          <p14:tracePt t="203896" x="4857750" y="5875338"/>
          <p14:tracePt t="203912" x="4875213" y="5813425"/>
          <p14:tracePt t="203929" x="4894263" y="5786438"/>
          <p14:tracePt t="203946" x="4919663" y="5724525"/>
          <p14:tracePt t="203963" x="4946650" y="5680075"/>
          <p14:tracePt t="203979" x="4973638" y="5653088"/>
          <p14:tracePt t="203996" x="4991100" y="5616575"/>
          <p14:tracePt t="204013" x="5018088" y="5581650"/>
          <p14:tracePt t="204030" x="5027613" y="5554663"/>
          <p14:tracePt t="204046" x="5045075" y="5518150"/>
          <p14:tracePt t="204063" x="5054600" y="5465763"/>
          <p14:tracePt t="204080" x="5054600" y="5394325"/>
          <p14:tracePt t="204096" x="5054600" y="5313363"/>
          <p14:tracePt t="204113" x="5054600" y="5241925"/>
          <p14:tracePt t="204130" x="5054600" y="5116513"/>
          <p14:tracePt t="204147" x="5054600" y="5089525"/>
          <p14:tracePt t="204163" x="5037138" y="5062538"/>
          <p14:tracePt t="204180" x="5037138" y="5054600"/>
          <p14:tracePt t="204197" x="5018088" y="5037138"/>
          <p14:tracePt t="204434" x="5010150" y="5037138"/>
          <p14:tracePt t="204450" x="5000625" y="5037138"/>
          <p14:tracePt t="204458" x="4991100" y="5037138"/>
          <p14:tracePt t="204466" x="4973638" y="5037138"/>
          <p14:tracePt t="204481" x="4965700" y="5037138"/>
          <p14:tracePt t="204498" x="4929188" y="5037138"/>
          <p14:tracePt t="204515" x="4929188" y="5027613"/>
          <p14:tracePt t="204532" x="4919663" y="5027613"/>
          <p14:tracePt t="204570" x="4902200" y="5027613"/>
          <p14:tracePt t="204586" x="4894263" y="5027613"/>
          <p14:tracePt t="204602" x="4884738" y="5027613"/>
          <p14:tracePt t="204618" x="4867275" y="5027613"/>
          <p14:tracePt t="204626" x="4857750" y="5027613"/>
          <p14:tracePt t="204634" x="4848225" y="5027613"/>
          <p14:tracePt t="204648" x="4840288" y="5027613"/>
          <p14:tracePt t="204665" x="4822825" y="5027613"/>
          <p14:tracePt t="204682" x="4803775" y="5027613"/>
          <p14:tracePt t="204706" x="4786313" y="5027613"/>
          <p14:tracePt t="204810" x="4776788" y="5027613"/>
          <p14:tracePt t="204834" x="4768850" y="5027613"/>
          <p14:tracePt t="204850" x="4759325" y="5027613"/>
          <p14:tracePt t="204858" x="4751388" y="5027613"/>
          <p14:tracePt t="204866" x="4741863" y="5037138"/>
          <p14:tracePt t="204883" x="4732338" y="5037138"/>
          <p14:tracePt t="204899" x="4724400" y="5037138"/>
          <p14:tracePt t="204954" x="4714875" y="5045075"/>
          <p14:tracePt t="204970" x="4714875" y="5054600"/>
          <p14:tracePt t="204978" x="4714875" y="5062538"/>
          <p14:tracePt t="204986" x="4714875" y="5089525"/>
          <p14:tracePt t="205000" x="4714875" y="5108575"/>
          <p14:tracePt t="205016" x="4714875" y="5180013"/>
          <p14:tracePt t="205033" x="4732338" y="5232400"/>
          <p14:tracePt t="205050" x="4741863" y="5322888"/>
          <p14:tracePt t="205067" x="4759325" y="5394325"/>
          <p14:tracePt t="205083" x="4759325" y="5446713"/>
          <p14:tracePt t="205100" x="4759325" y="5483225"/>
          <p14:tracePt t="205117" x="4759325" y="5491163"/>
          <p14:tracePt t="205134" x="4776788" y="5510213"/>
          <p14:tracePt t="205150" x="4776788" y="5527675"/>
          <p14:tracePt t="205167" x="4776788" y="5554663"/>
          <p14:tracePt t="205184" x="4776788" y="5572125"/>
          <p14:tracePt t="205200" x="4776788" y="5581650"/>
          <p14:tracePt t="205217" x="4776788" y="5599113"/>
          <p14:tracePt t="205234" x="4776788" y="5608638"/>
          <p14:tracePt t="205251" x="4786313" y="5616575"/>
          <p14:tracePt t="205306" x="4803775" y="5616575"/>
          <p14:tracePt t="205314" x="4813300" y="5616575"/>
          <p14:tracePt t="205322" x="4830763" y="5634038"/>
          <p14:tracePt t="205334" x="4867275" y="5653088"/>
          <p14:tracePt t="205351" x="4894263" y="5661025"/>
          <p14:tracePt t="205368" x="4929188" y="5680075"/>
          <p14:tracePt t="205385" x="4946650" y="5688013"/>
          <p14:tracePt t="205401" x="5010150" y="5697538"/>
          <p14:tracePt t="205418" x="5089525" y="5697538"/>
          <p14:tracePt t="205435" x="5160963" y="5697538"/>
          <p14:tracePt t="205451" x="5367338" y="5697538"/>
          <p14:tracePt t="205469" x="5581650" y="5634038"/>
          <p14:tracePt t="205485" x="5803900" y="5562600"/>
          <p14:tracePt t="205502" x="6081713" y="5473700"/>
          <p14:tracePt t="205518" x="6340475" y="5367338"/>
          <p14:tracePt t="205535" x="6554788" y="5276850"/>
          <p14:tracePt t="205553" x="6705600" y="5214938"/>
          <p14:tracePt t="205569" x="6823075" y="5126038"/>
          <p14:tracePt t="205585" x="6848475" y="5099050"/>
          <p14:tracePt t="205603" x="6858000" y="5081588"/>
          <p14:tracePt t="205619" x="6858000" y="5062538"/>
          <p14:tracePt t="205636" x="6867525" y="5054600"/>
          <p14:tracePt t="205653" x="6875463" y="5037138"/>
          <p14:tracePt t="205674" x="6884988" y="5037138"/>
          <p14:tracePt t="205738" x="6884988" y="5027613"/>
          <p14:tracePt t="205746" x="6884988" y="5018088"/>
          <p14:tracePt t="205754" x="6858000" y="5000625"/>
          <p14:tracePt t="205770" x="6786563" y="4983163"/>
          <p14:tracePt t="205787" x="6384925" y="4875213"/>
          <p14:tracePt t="205803" x="6108700" y="4795838"/>
          <p14:tracePt t="205819" x="5884863" y="4759325"/>
          <p14:tracePt t="205836" x="5680075" y="4724400"/>
          <p14:tracePt t="205853" x="5500688" y="4697413"/>
          <p14:tracePt t="205870" x="5384800" y="4687888"/>
          <p14:tracePt t="205887" x="5286375" y="4660900"/>
          <p14:tracePt t="205903" x="5170488" y="4643438"/>
          <p14:tracePt t="205919" x="5099050" y="4633913"/>
          <p14:tracePt t="205937" x="5027613" y="4633913"/>
          <p14:tracePt t="205953" x="4956175" y="4633913"/>
          <p14:tracePt t="205970" x="4813300" y="4660900"/>
          <p14:tracePt t="205971" x="4741863" y="4697413"/>
          <p14:tracePt t="205987" x="4625975" y="4759325"/>
          <p14:tracePt t="206004" x="4589463" y="4795838"/>
          <p14:tracePt t="206020" x="4589463" y="4875213"/>
          <p14:tracePt t="206037" x="4589463" y="5081588"/>
          <p14:tracePt t="206054" x="4633913" y="5259388"/>
          <p14:tracePt t="206070" x="4660900" y="5375275"/>
          <p14:tracePt t="206087" x="4679950" y="5465763"/>
          <p14:tracePt t="206104" x="4714875" y="5518150"/>
          <p14:tracePt t="206121" x="4803775" y="5616575"/>
          <p14:tracePt t="206138" x="4902200" y="5715000"/>
          <p14:tracePt t="206154" x="5000625" y="5822950"/>
          <p14:tracePt t="206155" x="5045075" y="5867400"/>
          <p14:tracePt t="206171" x="5224463" y="5929313"/>
          <p14:tracePt t="206188" x="5384800" y="5991225"/>
          <p14:tracePt t="206205" x="5510213" y="6018213"/>
          <p14:tracePt t="206221" x="5643563" y="6037263"/>
          <p14:tracePt t="206238" x="5822950" y="5983288"/>
          <p14:tracePt t="206255" x="6027738" y="5840413"/>
          <p14:tracePt t="206271" x="6296025" y="5616575"/>
          <p14:tracePt t="206288" x="6545263" y="5402263"/>
          <p14:tracePt t="206305" x="6769100" y="5214938"/>
          <p14:tracePt t="206321" x="6956425" y="5081588"/>
          <p14:tracePt t="206338" x="7054850" y="5010150"/>
          <p14:tracePt t="206355" x="7089775" y="4983163"/>
          <p14:tracePt t="206387" x="7099300" y="4973638"/>
          <p14:tracePt t="206394" x="7099300" y="4965700"/>
          <p14:tracePt t="206405" x="7081838" y="4938713"/>
          <p14:tracePt t="206422" x="6991350" y="4884738"/>
          <p14:tracePt t="206438" x="6848475" y="4822825"/>
          <p14:tracePt t="206455" x="6705600" y="4776788"/>
          <p14:tracePt t="206472" x="6626225" y="4751388"/>
          <p14:tracePt t="206489" x="6589713" y="4751388"/>
          <p14:tracePt t="206507" x="6554788" y="4751388"/>
          <p14:tracePt t="206523" x="6500813" y="4751388"/>
          <p14:tracePt t="206523" x="6465888" y="4751388"/>
          <p14:tracePt t="206539" x="6161088" y="4776788"/>
          <p14:tracePt t="206556" x="5848350" y="4919663"/>
          <p14:tracePt t="206573" x="5456238" y="5089525"/>
          <p14:tracePt t="206589" x="5072063" y="5303838"/>
          <p14:tracePt t="206606" x="4697413" y="5465763"/>
          <p14:tracePt t="206623" x="4465638" y="5562600"/>
          <p14:tracePt t="206639" x="4286250" y="5608638"/>
          <p14:tracePt t="206656" x="4170363" y="5643563"/>
          <p14:tracePt t="206673" x="4160838" y="5653088"/>
          <p14:tracePt t="206691" x="4160838" y="5680075"/>
          <p14:tracePt t="206706" x="4160838" y="5732463"/>
          <p14:tracePt t="206724" x="4276725" y="5911850"/>
          <p14:tracePt t="206740" x="4322763" y="6010275"/>
          <p14:tracePt t="206756" x="4367213" y="6081713"/>
          <p14:tracePt t="206774" x="4384675" y="6108700"/>
          <p14:tracePt t="206790" x="4465638" y="6180138"/>
          <p14:tracePt t="206807" x="4562475" y="6232525"/>
          <p14:tracePt t="206824" x="4857750" y="6303963"/>
          <p14:tracePt t="206840" x="5000625" y="6367463"/>
          <p14:tracePt t="206856" x="5089525" y="6411913"/>
          <p14:tracePt t="206873" x="5187950" y="6419850"/>
          <p14:tracePt t="206890" x="5286375" y="6438900"/>
          <p14:tracePt t="206891" x="5367338" y="6438900"/>
          <p14:tracePt t="206907" x="5518150" y="6402388"/>
          <p14:tracePt t="206924" x="5680075" y="6384925"/>
          <p14:tracePt t="206940" x="5840413" y="6357938"/>
          <p14:tracePt t="206957" x="5991225" y="6330950"/>
          <p14:tracePt t="206974" x="6089650" y="6323013"/>
          <p14:tracePt t="206991" x="6134100" y="6303963"/>
          <p14:tracePt t="207007" x="6143625" y="6303963"/>
          <p14:tracePt t="207024" x="6153150" y="6303963"/>
          <p14:tracePt t="207339" x="6153150" y="63134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C:\Users\M.Edalati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04800"/>
            <a:ext cx="7924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634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17" x="6153150" y="6323013"/>
          <p14:tracePt t="1189" x="6153150" y="6330950"/>
          <p14:tracePt t="1197" x="6161088" y="6330950"/>
          <p14:tracePt t="1205" x="6188075" y="6330950"/>
          <p14:tracePt t="1216" x="6197600" y="6330950"/>
          <p14:tracePt t="1341" x="6180138" y="6330950"/>
          <p14:tracePt t="1349" x="6126163" y="6330950"/>
          <p14:tracePt t="1357" x="6089650" y="6330950"/>
          <p14:tracePt t="1367" x="6037263" y="6340475"/>
          <p14:tracePt t="1384" x="6018213" y="6348413"/>
          <p14:tracePt t="1581" x="6018213" y="6357938"/>
          <p14:tracePt t="1621" x="6018213" y="6367463"/>
          <p14:tracePt t="1629" x="6018213" y="6375400"/>
          <p14:tracePt t="1637" x="6018213" y="6384925"/>
          <p14:tracePt t="1652" x="6027738" y="6402388"/>
          <p14:tracePt t="1668" x="6037263" y="6411913"/>
          <p14:tracePt t="1685" x="6054725" y="6419850"/>
          <p14:tracePt t="1702" x="6099175" y="6419850"/>
          <p14:tracePt t="1718" x="6126163" y="6419850"/>
          <p14:tracePt t="1735" x="6161088" y="6419850"/>
          <p14:tracePt t="1752" x="6313488" y="6375400"/>
          <p14:tracePt t="1768" x="6510338" y="6232525"/>
          <p14:tracePt t="1785" x="6589713" y="6197600"/>
          <p14:tracePt t="1802" x="6599238" y="6188075"/>
          <p14:tracePt t="1819" x="6599238" y="6170613"/>
          <p14:tracePt t="1835" x="6599238" y="6153150"/>
          <p14:tracePt t="1852" x="6599238" y="6108700"/>
          <p14:tracePt t="1869" x="6599238" y="6072188"/>
          <p14:tracePt t="1886" x="6581775" y="6045200"/>
          <p14:tracePt t="1902" x="6545263" y="6010275"/>
          <p14:tracePt t="1919" x="6491288" y="5983288"/>
          <p14:tracePt t="1936" x="6419850" y="5946775"/>
          <p14:tracePt t="1952" x="6394450" y="5946775"/>
          <p14:tracePt t="1969" x="6375400" y="5946775"/>
          <p14:tracePt t="1986" x="6419850" y="6010275"/>
          <p14:tracePt t="2003" x="6500813" y="6153150"/>
          <p14:tracePt t="2020" x="6572250" y="6242050"/>
          <p14:tracePt t="2270" x="6572250" y="6224588"/>
          <p14:tracePt t="2277" x="6527800" y="6054725"/>
          <p14:tracePt t="2287" x="6456363" y="5848350"/>
          <p14:tracePt t="2304" x="6384925" y="5599113"/>
          <p14:tracePt t="2321" x="6286500" y="5402263"/>
          <p14:tracePt t="2338" x="6126163" y="5241925"/>
          <p14:tracePt t="2354" x="5965825" y="5116513"/>
          <p14:tracePt t="2370" x="5830888" y="4983163"/>
          <p14:tracePt t="2387" x="5732463" y="4902200"/>
          <p14:tracePt t="2404" x="5661025" y="4875213"/>
          <p14:tracePt t="2421" x="5608638" y="4848225"/>
          <p14:tracePt t="2438" x="5589588" y="4840288"/>
          <p14:tracePt t="2454" x="5554663" y="4840288"/>
          <p14:tracePt t="2471" x="5537200" y="4840288"/>
          <p14:tracePt t="2541" x="5527675" y="4840288"/>
          <p14:tracePt t="2549" x="5518150" y="4840288"/>
          <p14:tracePt t="2565" x="5500688" y="4840288"/>
          <p14:tracePt t="2573" x="5473700" y="4840288"/>
          <p14:tracePt t="2588" x="5232400" y="4911725"/>
          <p14:tracePt t="2605" x="4857750" y="5160963"/>
          <p14:tracePt t="2606" x="4848225" y="5214938"/>
          <p14:tracePt t="2622" x="4848225" y="5303838"/>
          <p14:tracePt t="2638" x="4848225" y="5348288"/>
          <p14:tracePt t="2655" x="4848225" y="5402263"/>
          <p14:tracePt t="2672" x="4857750" y="5483225"/>
          <p14:tracePt t="2689" x="4857750" y="5795963"/>
          <p14:tracePt t="2706" x="4840288" y="5946775"/>
          <p14:tracePt t="2722" x="4803775" y="6027738"/>
          <p14:tracePt t="2739" x="4786313" y="6045200"/>
          <p14:tracePt t="2781" x="4768850" y="6045200"/>
          <p14:tracePt t="2790" x="4759325" y="6045200"/>
          <p14:tracePt t="2797" x="4751388" y="6045200"/>
          <p14:tracePt t="2806" x="4741863" y="6045200"/>
          <p14:tracePt t="2822" x="4732338" y="6045200"/>
          <p14:tracePt t="2839" x="4724400" y="6045200"/>
          <p14:tracePt t="2856" x="4714875" y="6045200"/>
          <p14:tracePt t="2873" x="4705350" y="6045200"/>
          <p14:tracePt t="2909" x="4697413" y="6045200"/>
          <p14:tracePt t="3053" x="4687888" y="6027738"/>
          <p14:tracePt t="3061" x="4679950" y="6027738"/>
          <p14:tracePt t="3077" x="4679950" y="6018213"/>
          <p14:tracePt t="3173" x="4679950" y="6000750"/>
          <p14:tracePt t="3181" x="4679950" y="5983288"/>
          <p14:tracePt t="3190" x="4679950" y="5965825"/>
          <p14:tracePt t="3208" x="4660900" y="5938838"/>
          <p14:tracePt t="3224" x="4625975" y="5902325"/>
          <p14:tracePt t="3242" x="4581525" y="5848350"/>
          <p14:tracePt t="3257" x="4510088" y="5768975"/>
          <p14:tracePt t="3274" x="4456113" y="5724525"/>
          <p14:tracePt t="3291" x="4402138" y="5688013"/>
          <p14:tracePt t="3307" x="4384675" y="5661025"/>
          <p14:tracePt t="3325" x="4384675" y="5599113"/>
          <p14:tracePt t="3326" x="4367213" y="5554663"/>
          <p14:tracePt t="3342" x="4367213" y="5473700"/>
          <p14:tracePt t="3358" x="4367213" y="5214938"/>
          <p14:tracePt t="3374" x="4367213" y="5099050"/>
          <p14:tracePt t="3391" x="4394200" y="4946650"/>
          <p14:tracePt t="3408" x="4465638" y="4705350"/>
          <p14:tracePt t="3425" x="4562475" y="4367213"/>
          <p14:tracePt t="3442" x="4705350" y="3919538"/>
          <p14:tracePt t="3458" x="4759325" y="3473450"/>
          <p14:tracePt t="3475" x="4822825" y="3089275"/>
          <p14:tracePt t="3492" x="4822825" y="2847975"/>
          <p14:tracePt t="3508" x="4848225" y="2687638"/>
          <p14:tracePt t="3525" x="4848225" y="2608263"/>
          <p14:tracePt t="3526" x="4848225" y="2571750"/>
          <p14:tracePt t="3542" x="4848225" y="2554288"/>
          <p14:tracePt t="3559" x="4848225" y="2536825"/>
          <p14:tracePt t="3575" x="4848225" y="2500313"/>
          <p14:tracePt t="3598" x="4848225" y="2482850"/>
          <p14:tracePt t="3622" x="4848225" y="2473325"/>
          <p14:tracePt t="3654" x="4848225" y="2465388"/>
          <p14:tracePt t="3670" x="4848225" y="2455863"/>
          <p14:tracePt t="3678" x="4848225" y="2446338"/>
          <p14:tracePt t="3694" x="4848225" y="2438400"/>
          <p14:tracePt t="3758" x="4840288" y="2446338"/>
          <p14:tracePt t="3766" x="4813300" y="2482850"/>
          <p14:tracePt t="3776" x="4813300" y="2509838"/>
          <p14:tracePt t="3793" x="4803775" y="2608263"/>
          <p14:tracePt t="3809" x="4786313" y="2732088"/>
          <p14:tracePt t="3826" x="4776788" y="2813050"/>
          <p14:tracePt t="3843" x="4741863" y="2874963"/>
          <p14:tracePt t="3860" x="4724400" y="2911475"/>
          <p14:tracePt t="3876" x="4687888" y="2946400"/>
          <p14:tracePt t="3893" x="4679950" y="2946400"/>
          <p14:tracePt t="3910" x="4652963" y="2946400"/>
          <p14:tracePt t="3927" x="4616450" y="2946400"/>
          <p14:tracePt t="3943" x="4545013" y="2946400"/>
          <p14:tracePt t="3960" x="4483100" y="2911475"/>
          <p14:tracePt t="3977" x="4419600" y="2857500"/>
          <p14:tracePt t="3994" x="4394200" y="2822575"/>
          <p14:tracePt t="4010" x="4357688" y="2741613"/>
          <p14:tracePt t="4027" x="4330700" y="2660650"/>
          <p14:tracePt t="4044" x="4303713" y="2571750"/>
          <p14:tracePt t="4062" x="4268788" y="2455863"/>
          <p14:tracePt t="4077" x="4259263" y="2438400"/>
          <p14:tracePt t="4094" x="4259263" y="2419350"/>
          <p14:tracePt t="4118" x="4276725" y="2411413"/>
          <p14:tracePt t="4127" x="4330700" y="2411413"/>
          <p14:tracePt t="4144" x="4429125" y="2465388"/>
          <p14:tracePt t="4161" x="4483100" y="2490788"/>
          <p14:tracePt t="4178" x="4518025" y="2500313"/>
          <p14:tracePt t="4194" x="4537075" y="2500313"/>
          <p14:tracePt t="4211" x="4554538" y="2500313"/>
          <p14:tracePt t="4228" x="4581525" y="2500313"/>
          <p14:tracePt t="4245" x="4598988" y="2500313"/>
          <p14:tracePt t="4261" x="4616450" y="2500313"/>
          <p14:tracePt t="4278" x="4625975" y="2500313"/>
          <p14:tracePt t="4294" x="4697413" y="2554288"/>
          <p14:tracePt t="4311" x="4741863" y="2616200"/>
          <p14:tracePt t="4328" x="4803775" y="2697163"/>
          <p14:tracePt t="4345" x="4875213" y="2803525"/>
          <p14:tracePt t="4362" x="4919663" y="2867025"/>
          <p14:tracePt t="4378" x="4929188" y="2874963"/>
          <p14:tracePt t="4395" x="4929188" y="2884488"/>
          <p14:tracePt t="4412" x="4929188" y="2894013"/>
          <p14:tracePt t="4428" x="4929188" y="2919413"/>
          <p14:tracePt t="4445" x="4919663" y="2928938"/>
          <p14:tracePt t="4462" x="4840288" y="2973388"/>
          <p14:tracePt t="4479" x="4768850" y="2990850"/>
          <p14:tracePt t="4495" x="4679950" y="3017838"/>
          <p14:tracePt t="4512" x="4616450" y="3036888"/>
          <p14:tracePt t="4529" x="4598988" y="3036888"/>
          <p14:tracePt t="4546" x="4562475" y="3036888"/>
          <p14:tracePt t="4562" x="4554538" y="3036888"/>
          <p14:tracePt t="4579" x="4545013" y="3036888"/>
          <p14:tracePt t="4596" x="4527550" y="3027363"/>
          <p14:tracePt t="4613" x="4518025" y="2990850"/>
          <p14:tracePt t="4629" x="4510088" y="2955925"/>
          <p14:tracePt t="4646" x="4483100" y="2901950"/>
          <p14:tracePt t="4663" x="4465638" y="2857500"/>
          <p14:tracePt t="4679" x="4456113" y="2813050"/>
          <p14:tracePt t="4696" x="4446588" y="2759075"/>
          <p14:tracePt t="4713" x="4438650" y="2697163"/>
          <p14:tracePt t="4730" x="4438650" y="2633663"/>
          <p14:tracePt t="4746" x="4438650" y="2571750"/>
          <p14:tracePt t="4763" x="4438650" y="2527300"/>
          <p14:tracePt t="4780" x="4438650" y="2482850"/>
          <p14:tracePt t="4797" x="4438650" y="2428875"/>
          <p14:tracePt t="4813" x="4438650" y="2374900"/>
          <p14:tracePt t="4831" x="4438650" y="2330450"/>
          <p14:tracePt t="4847" x="4438650" y="2295525"/>
          <p14:tracePt t="4863" x="4438650" y="2259013"/>
          <p14:tracePt t="4880" x="4438650" y="2251075"/>
          <p14:tracePt t="4897" x="4438650" y="2241550"/>
          <p14:tracePt t="4914" x="4438650" y="2214563"/>
          <p14:tracePt t="4930" x="4438650" y="2197100"/>
          <p14:tracePt t="4947" x="4456113" y="2160588"/>
          <p14:tracePt t="4964" x="4456113" y="2143125"/>
          <p14:tracePt t="4981" x="4456113" y="2116138"/>
          <p14:tracePt t="4997" x="4473575" y="2081213"/>
          <p14:tracePt t="5014" x="4483100" y="2054225"/>
          <p14:tracePt t="5031" x="4491038" y="2036763"/>
          <p14:tracePt t="5047" x="4491038" y="2027238"/>
          <p14:tracePt t="5064" x="4500563" y="2027238"/>
          <p14:tracePt t="5082" x="4500563" y="2009775"/>
          <p14:tracePt t="5098" x="4510088" y="2000250"/>
          <p14:tracePt t="5118" x="4527550" y="1982788"/>
          <p14:tracePt t="5142" x="4527550" y="1973263"/>
          <p14:tracePt t="5151" x="4537075" y="1965325"/>
          <p14:tracePt t="5174" x="4545013" y="1955800"/>
          <p14:tracePt t="5190" x="4545013" y="1946275"/>
          <p14:tracePt t="5198" x="4554538" y="1946275"/>
          <p14:tracePt t="5215" x="4554538" y="1928813"/>
          <p14:tracePt t="5232" x="4562475" y="1928813"/>
          <p14:tracePt t="5248" x="4562475" y="1919288"/>
          <p14:tracePt t="5265" x="4572000" y="1919288"/>
          <p14:tracePt t="5282" x="4581525" y="1911350"/>
          <p14:tracePt t="5299" x="4581525" y="1901825"/>
          <p14:tracePt t="5315" x="4589463" y="1901825"/>
          <p14:tracePt t="5334" x="4598988" y="1893888"/>
          <p14:tracePt t="5390" x="4616450" y="1874838"/>
          <p14:tracePt t="5414" x="4625975" y="1874838"/>
          <p14:tracePt t="5422" x="4633913" y="1874838"/>
          <p14:tracePt t="5471" x="4643438" y="1866900"/>
          <p14:tracePt t="5502" x="4652963" y="1866900"/>
          <p14:tracePt t="5518" x="4670425" y="1866900"/>
          <p14:tracePt t="5534" x="4679950" y="1866900"/>
          <p14:tracePt t="5551" x="4687888" y="1866900"/>
          <p14:tracePt t="5567" x="4697413" y="1857375"/>
          <p14:tracePt t="5574" x="4705350" y="1857375"/>
          <p14:tracePt t="5583" x="4714875" y="1857375"/>
          <p14:tracePt t="5600" x="4732338" y="1857375"/>
          <p14:tracePt t="5616" x="4751388" y="1857375"/>
          <p14:tracePt t="5633" x="4776788" y="1857375"/>
          <p14:tracePt t="5650" x="4803775" y="1857375"/>
          <p14:tracePt t="5666" x="4822825" y="1857375"/>
          <p14:tracePt t="5683" x="4840288" y="1857375"/>
          <p14:tracePt t="5700" x="4848225" y="1857375"/>
          <p14:tracePt t="5717" x="4857750" y="1857375"/>
          <p14:tracePt t="5733" x="4867275" y="1857375"/>
          <p14:tracePt t="5751" x="4902200" y="1857375"/>
          <p14:tracePt t="5767" x="4919663" y="1857375"/>
          <p14:tracePt t="5784" x="4946650" y="1857375"/>
          <p14:tracePt t="5801" x="4973638" y="1857375"/>
          <p14:tracePt t="5817" x="4983163" y="1857375"/>
          <p14:tracePt t="5835" x="5000625" y="1857375"/>
          <p14:tracePt t="5850" x="5018088" y="1857375"/>
          <p14:tracePt t="5867" x="5037138" y="1857375"/>
          <p14:tracePt t="5902" x="5045075" y="1857375"/>
          <p14:tracePt t="5926" x="5054600" y="1857375"/>
          <p14:tracePt t="5935" x="5062538" y="1857375"/>
          <p14:tracePt t="5942" x="5072063" y="1857375"/>
          <p14:tracePt t="5952" x="5081588" y="1857375"/>
          <p14:tracePt t="5968" x="5089525" y="1857375"/>
          <p14:tracePt t="5984" x="5099050" y="1857375"/>
          <p14:tracePt t="6002" x="5116513" y="1857375"/>
          <p14:tracePt t="6022" x="5126038" y="1857375"/>
          <p14:tracePt t="6046" x="5133975" y="1857375"/>
          <p14:tracePt t="6062" x="5143500" y="1857375"/>
          <p14:tracePt t="6078" x="5153025" y="1857375"/>
          <p14:tracePt t="6094" x="5160963" y="1857375"/>
          <p14:tracePt t="6103" x="5170488" y="1857375"/>
          <p14:tracePt t="6119" x="5180013" y="1857375"/>
          <p14:tracePt t="6135" x="5205413" y="1857375"/>
          <p14:tracePt t="6152" x="5241925" y="1857375"/>
          <p14:tracePt t="6168" x="5276850" y="1857375"/>
          <p14:tracePt t="6185" x="5340350" y="1857375"/>
          <p14:tracePt t="6202" x="5375275" y="1857375"/>
          <p14:tracePt t="6219" x="5411788" y="1857375"/>
          <p14:tracePt t="6235" x="5456238" y="1857375"/>
          <p14:tracePt t="6252" x="5500688" y="1857375"/>
          <p14:tracePt t="6269" x="5527675" y="1857375"/>
          <p14:tracePt t="6286" x="5562600" y="1857375"/>
          <p14:tracePt t="6303" x="5608638" y="1857375"/>
          <p14:tracePt t="6319" x="5634038" y="1857375"/>
          <p14:tracePt t="6343" x="5697538" y="1857375"/>
          <p14:tracePt t="6352" x="5724525" y="1857375"/>
          <p14:tracePt t="6369" x="5795963" y="1857375"/>
          <p14:tracePt t="6386" x="5884863" y="1857375"/>
          <p14:tracePt t="6403" x="5946775" y="1857375"/>
          <p14:tracePt t="6419" x="5991225" y="1857375"/>
          <p14:tracePt t="6436" x="6027738" y="1857375"/>
          <p14:tracePt t="6453" x="6072188" y="1857375"/>
          <p14:tracePt t="6470" x="6099175" y="1857375"/>
          <p14:tracePt t="6487" x="6126163" y="1857375"/>
          <p14:tracePt t="6503" x="6153150" y="1857375"/>
          <p14:tracePt t="6520" x="6180138" y="1857375"/>
          <p14:tracePt t="6536" x="6224588" y="1839913"/>
          <p14:tracePt t="6553" x="6259513" y="1839913"/>
          <p14:tracePt t="6570" x="6303963" y="1839913"/>
          <p14:tracePt t="6587" x="6340475" y="1822450"/>
          <p14:tracePt t="6603" x="6375400" y="1812925"/>
          <p14:tracePt t="6620" x="6394450" y="1812925"/>
          <p14:tracePt t="6637" x="6411913" y="1812925"/>
          <p14:tracePt t="6655" x="6419850" y="1812925"/>
          <p14:tracePt t="6671" x="6429375" y="1812925"/>
          <p14:tracePt t="6687" x="6446838" y="1812925"/>
          <p14:tracePt t="6704" x="6473825" y="1812925"/>
          <p14:tracePt t="6720" x="6500813" y="1812925"/>
          <p14:tracePt t="6737" x="6518275" y="1812925"/>
          <p14:tracePt t="6754" x="6527800" y="1812925"/>
          <p14:tracePt t="6771" x="6545263" y="1812925"/>
          <p14:tracePt t="6787" x="6554788" y="1812925"/>
          <p14:tracePt t="6804" x="6581775" y="1812925"/>
          <p14:tracePt t="6821" x="6599238" y="1812925"/>
          <p14:tracePt t="6838" x="6608763" y="1812925"/>
          <p14:tracePt t="6855" x="6634163" y="1812925"/>
          <p14:tracePt t="6879" x="6643688" y="1812925"/>
          <p14:tracePt t="6888" x="6643688" y="1822450"/>
          <p14:tracePt t="6905" x="6653213" y="1822450"/>
          <p14:tracePt t="6922" x="6670675" y="1830388"/>
          <p14:tracePt t="6938" x="6688138" y="1830388"/>
          <p14:tracePt t="6955" x="6705600" y="1847850"/>
          <p14:tracePt t="6972" x="6715125" y="1847850"/>
          <p14:tracePt t="6991" x="6715125" y="1857375"/>
          <p14:tracePt t="7023" x="6724650" y="1857375"/>
          <p14:tracePt t="7031" x="6724650" y="1866900"/>
          <p14:tracePt t="7055" x="6732588" y="1874838"/>
          <p14:tracePt t="7063" x="6742113" y="1874838"/>
          <p14:tracePt t="7072" x="6742113" y="1884363"/>
          <p14:tracePt t="7089" x="6751638" y="1884363"/>
          <p14:tracePt t="7105" x="6759575" y="1893888"/>
          <p14:tracePt t="7123" x="6759575" y="1901825"/>
          <p14:tracePt t="7139" x="6769100" y="1911350"/>
          <p14:tracePt t="7155" x="6769100" y="1928813"/>
          <p14:tracePt t="7172" x="6777038" y="1928813"/>
          <p14:tracePt t="7189" x="6777038" y="1938338"/>
          <p14:tracePt t="7215" x="6777038" y="1946275"/>
          <p14:tracePt t="7223" x="6777038" y="1955800"/>
          <p14:tracePt t="7239" x="6777038" y="1965325"/>
          <p14:tracePt t="7256" x="6777038" y="1982788"/>
          <p14:tracePt t="7273" x="6777038" y="2000250"/>
          <p14:tracePt t="7289" x="6777038" y="2017713"/>
          <p14:tracePt t="7306" x="6796088" y="2044700"/>
          <p14:tracePt t="7323" x="6796088" y="2062163"/>
          <p14:tracePt t="7340" x="6804025" y="2098675"/>
          <p14:tracePt t="7357" x="6804025" y="2133600"/>
          <p14:tracePt t="7374" x="6813550" y="2160588"/>
          <p14:tracePt t="7390" x="6813550" y="2187575"/>
          <p14:tracePt t="7407" x="6823075" y="2224088"/>
          <p14:tracePt t="7407" x="6823075" y="2232025"/>
          <p14:tracePt t="7423" x="6831013" y="2259013"/>
          <p14:tracePt t="7440" x="6840538" y="2286000"/>
          <p14:tracePt t="7457" x="6840538" y="2312988"/>
          <p14:tracePt t="7473" x="6848475" y="2339975"/>
          <p14:tracePt t="7490" x="6848475" y="2366963"/>
          <p14:tracePt t="7507" x="6848475" y="2384425"/>
          <p14:tracePt t="7524" x="6848475" y="2401888"/>
          <p14:tracePt t="7540" x="6848475" y="2411413"/>
          <p14:tracePt t="7557" x="6848475" y="2428875"/>
          <p14:tracePt t="7574" x="6848475" y="2438400"/>
          <p14:tracePt t="7590" x="6848475" y="2473325"/>
          <p14:tracePt t="7591" x="6848475" y="2490788"/>
          <p14:tracePt t="7607" x="6848475" y="2517775"/>
          <p14:tracePt t="7624" x="6848475" y="2562225"/>
          <p14:tracePt t="7641" x="6848475" y="2589213"/>
          <p14:tracePt t="7657" x="6848475" y="2625725"/>
          <p14:tracePt t="7674" x="6848475" y="2643188"/>
          <p14:tracePt t="7691" x="6848475" y="2660650"/>
          <p14:tracePt t="7708" x="6848475" y="2670175"/>
          <p14:tracePt t="7724" x="6848475" y="2687638"/>
          <p14:tracePt t="7743" x="6848475" y="2697163"/>
          <p14:tracePt t="7758" x="6848475" y="2705100"/>
          <p14:tracePt t="7775" x="6848475" y="2714625"/>
          <p14:tracePt t="7791" x="6848475" y="2732088"/>
          <p14:tracePt t="7808" x="6840538" y="2759075"/>
          <p14:tracePt t="7825" x="6840538" y="2768600"/>
          <p14:tracePt t="7841" x="6840538" y="2795588"/>
          <p14:tracePt t="7858" x="6823075" y="2822575"/>
          <p14:tracePt t="7875" x="6823075" y="2847975"/>
          <p14:tracePt t="7893" x="6823075" y="2874963"/>
          <p14:tracePt t="7909" x="6823075" y="2894013"/>
          <p14:tracePt t="7925" x="6823075" y="2911475"/>
          <p14:tracePt t="7942" x="6823075" y="2928938"/>
          <p14:tracePt t="7959" x="6804025" y="2955925"/>
          <p14:tracePt t="7976" x="6804025" y="2973388"/>
          <p14:tracePt t="7992" x="6804025" y="2982913"/>
          <p14:tracePt t="8009" x="6804025" y="3000375"/>
          <p14:tracePt t="8025" x="6804025" y="3017838"/>
          <p14:tracePt t="8043" x="6804025" y="3044825"/>
          <p14:tracePt t="8063" x="6804025" y="3062288"/>
          <p14:tracePt t="8095" x="6804025" y="3071813"/>
          <p14:tracePt t="8111" x="6804025" y="3081338"/>
          <p14:tracePt t="8127" x="6804025" y="3089275"/>
          <p14:tracePt t="8135" x="6804025" y="3098800"/>
          <p14:tracePt t="8151" x="6804025" y="3108325"/>
          <p14:tracePt t="8167" x="6804025" y="3116263"/>
          <p14:tracePt t="8327" x="6796088" y="3116263"/>
          <p14:tracePt t="8383" x="6786563" y="3116263"/>
          <p14:tracePt t="8519" x="6777038" y="3125788"/>
          <p14:tracePt t="10800" x="6777038" y="3143250"/>
          <p14:tracePt t="10808" x="6777038" y="3179763"/>
          <p14:tracePt t="10819" x="6777038" y="3224213"/>
          <p14:tracePt t="10836" x="6742113" y="3473450"/>
          <p14:tracePt t="10853" x="6572250" y="3724275"/>
          <p14:tracePt t="10870" x="6259513" y="4108450"/>
          <p14:tracePt t="10886" x="5759450" y="4537075"/>
          <p14:tracePt t="10903" x="5187950" y="4965700"/>
          <p14:tracePt t="10904" x="4884738" y="5180013"/>
          <p14:tracePt t="10920" x="4384675" y="5545138"/>
          <p14:tracePt t="10936" x="3956050" y="5840413"/>
          <p14:tracePt t="10953" x="3697288" y="5991225"/>
          <p14:tracePt t="10970" x="3490913" y="6062663"/>
          <p14:tracePt t="10987" x="3367088" y="6089650"/>
          <p14:tracePt t="11003" x="3322638" y="6089650"/>
          <p14:tracePt t="11152" x="3330575" y="6089650"/>
          <p14:tracePt t="11160" x="3375025" y="6089650"/>
          <p14:tracePt t="11171" x="3411538" y="6089650"/>
          <p14:tracePt t="11187" x="3490913" y="6089650"/>
          <p14:tracePt t="11204" x="3697288" y="6062663"/>
          <p14:tracePt t="11221" x="3848100" y="6018213"/>
          <p14:tracePt t="11238" x="3956050" y="5983288"/>
          <p14:tracePt t="11254" x="4062413" y="5946775"/>
          <p14:tracePt t="11271" x="4152900" y="5919788"/>
          <p14:tracePt t="11288" x="4224338" y="5884863"/>
          <p14:tracePt t="11305" x="4259263" y="5867400"/>
          <p14:tracePt t="11321" x="4313238" y="5848350"/>
          <p14:tracePt t="11338" x="4402138" y="5803900"/>
          <p14:tracePt t="11355" x="4660900" y="5741988"/>
          <p14:tracePt t="11371" x="4884738" y="5688013"/>
          <p14:tracePt t="11388" x="5054600" y="5643563"/>
          <p14:tracePt t="11405" x="5089525" y="5626100"/>
          <p14:tracePt t="11422" x="5116513" y="5626100"/>
          <p14:tracePt t="11438" x="5126038" y="5616575"/>
          <p14:tracePt t="11520" x="5116513" y="5616575"/>
          <p14:tracePt t="11528" x="5099050" y="5608638"/>
          <p14:tracePt t="11538" x="5081588" y="5608638"/>
          <p14:tracePt t="11556" x="5027613" y="5608638"/>
          <p14:tracePt t="11572" x="4956175" y="5589588"/>
          <p14:tracePt t="11589" x="4875213" y="5589588"/>
          <p14:tracePt t="11606" x="4795838" y="5572125"/>
          <p14:tracePt t="11622" x="4705350" y="5572125"/>
          <p14:tracePt t="11639" x="4545013" y="5572125"/>
          <p14:tracePt t="11656" x="4402138" y="5572125"/>
          <p14:tracePt t="11673" x="4348163" y="5562600"/>
          <p14:tracePt t="11689" x="4322763" y="5562600"/>
          <p14:tracePt t="11706" x="4303713" y="5562600"/>
          <p14:tracePt t="11723" x="4276725" y="5554663"/>
          <p14:tracePt t="11740" x="4241800" y="5554663"/>
          <p14:tracePt t="11756" x="4205288" y="5545138"/>
          <p14:tracePt t="11774" x="4187825" y="5545138"/>
          <p14:tracePt t="11790" x="4160838" y="5527675"/>
          <p14:tracePt t="11807" x="4143375" y="5527675"/>
          <p14:tracePt t="11824" x="4116388" y="5527675"/>
          <p14:tracePt t="11857" x="4108450" y="5527675"/>
          <p14:tracePt t="11936" x="4133850" y="5527675"/>
          <p14:tracePt t="11944" x="4179888" y="5527675"/>
          <p14:tracePt t="11952" x="4224338" y="5527675"/>
          <p14:tracePt t="11960" x="4394200" y="5527675"/>
          <p14:tracePt t="11974" x="4473575" y="5527675"/>
          <p14:tracePt t="11991" x="4625975" y="5527675"/>
          <p14:tracePt t="12008" x="4786313" y="5518150"/>
          <p14:tracePt t="12024" x="4983163" y="5491163"/>
          <p14:tracePt t="12041" x="5027613" y="5483225"/>
          <p14:tracePt t="12058" x="5045075" y="5483225"/>
          <p14:tracePt t="12074" x="5081588" y="5483225"/>
          <p14:tracePt t="12091" x="5099050" y="5483225"/>
          <p14:tracePt t="12296" x="5072063" y="5483225"/>
          <p14:tracePt t="12304" x="5054600" y="5483225"/>
          <p14:tracePt t="12312" x="5037138" y="5483225"/>
          <p14:tracePt t="12325" x="5010150" y="5483225"/>
          <p14:tracePt t="12342" x="4938713" y="5483225"/>
          <p14:tracePt t="12359" x="4848225" y="5483225"/>
          <p14:tracePt t="12375" x="4759325" y="5483225"/>
          <p14:tracePt t="12392" x="4670425" y="5483225"/>
          <p14:tracePt t="12393" x="4633913" y="5483225"/>
          <p14:tracePt t="12409" x="4491038" y="5483225"/>
          <p14:tracePt t="12426" x="4419600" y="5483225"/>
          <p14:tracePt t="12442" x="4357688" y="5483225"/>
          <p14:tracePt t="12459" x="4330700" y="5473700"/>
          <p14:tracePt t="12476" x="4286250" y="5473700"/>
          <p14:tracePt t="12492" x="4276725" y="5473700"/>
          <p14:tracePt t="12509" x="4259263" y="5473700"/>
          <p14:tracePt t="12561" x="4251325" y="5473700"/>
          <p14:tracePt t="12577" x="4241800" y="5473700"/>
          <p14:tracePt t="12593" x="4224338" y="5473700"/>
          <p14:tracePt t="12600" x="4205288" y="5473700"/>
          <p14:tracePt t="12609" x="4187825" y="5473700"/>
          <p14:tracePt t="12626" x="4170363" y="5491163"/>
          <p14:tracePt t="12644" x="4143375" y="5491163"/>
          <p14:tracePt t="12660" x="4116388" y="5491163"/>
          <p14:tracePt t="12676" x="4108450" y="5491163"/>
          <p14:tracePt t="12705" x="4108450" y="5500688"/>
          <p14:tracePt t="12713" x="4108450" y="5527675"/>
          <p14:tracePt t="12727" x="4160838" y="5554663"/>
          <p14:tracePt t="12743" x="4259263" y="5572125"/>
          <p14:tracePt t="12761" x="4384675" y="5581650"/>
          <p14:tracePt t="12777" x="4429125" y="5581650"/>
          <p14:tracePt t="12794" x="4438650" y="5581650"/>
          <p14:tracePt t="12810" x="4465638" y="5581650"/>
          <p14:tracePt t="12827" x="4491038" y="5581650"/>
          <p14:tracePt t="12845" x="4527550" y="5581650"/>
          <p14:tracePt t="12861" x="4598988" y="5581650"/>
          <p14:tracePt t="12877" x="4670425" y="5581650"/>
          <p14:tracePt t="12894" x="4724400" y="5581650"/>
          <p14:tracePt t="12911" x="4768850" y="5581650"/>
          <p14:tracePt t="12927" x="4776788" y="5581650"/>
          <p14:tracePt t="12945" x="4803775" y="5581650"/>
          <p14:tracePt t="12961" x="4813300" y="5581650"/>
          <p14:tracePt t="12978" x="4822825" y="5581650"/>
          <p14:tracePt t="13001" x="4830763" y="5581650"/>
          <p14:tracePt t="13089" x="4822825" y="5581650"/>
          <p14:tracePt t="13097" x="4795838" y="5562600"/>
          <p14:tracePt t="13105" x="4759325" y="5562600"/>
          <p14:tracePt t="13113" x="4724400" y="5545138"/>
          <p14:tracePt t="13128" x="4697413" y="5545138"/>
          <p14:tracePt t="13145" x="4589463" y="5537200"/>
          <p14:tracePt t="13162" x="4545013" y="5537200"/>
          <p14:tracePt t="13178" x="4510088" y="5537200"/>
          <p14:tracePt t="13195" x="4473575" y="5537200"/>
          <p14:tracePt t="13212" x="4446588" y="5537200"/>
          <p14:tracePt t="13229" x="4438650" y="5537200"/>
          <p14:tracePt t="13245" x="4419600" y="5537200"/>
          <p14:tracePt t="13262" x="4402138" y="5537200"/>
          <p14:tracePt t="13353" x="4429125" y="5537200"/>
          <p14:tracePt t="13361" x="4491038" y="5537200"/>
          <p14:tracePt t="13369" x="4572000" y="5537200"/>
          <p14:tracePt t="13379" x="4660900" y="5537200"/>
          <p14:tracePt t="13396" x="4813300" y="5537200"/>
          <p14:tracePt t="13413" x="4946650" y="5537200"/>
          <p14:tracePt t="13429" x="5045075" y="5491163"/>
          <p14:tracePt t="13446" x="5133975" y="5473700"/>
          <p14:tracePt t="13463" x="5160963" y="5465763"/>
          <p14:tracePt t="13479" x="5180013" y="5465763"/>
          <p14:tracePt t="13496" x="5197475" y="5446713"/>
          <p14:tracePt t="13561" x="5160963" y="5446713"/>
          <p14:tracePt t="13569" x="5072063" y="5446713"/>
          <p14:tracePt t="13580" x="4983163" y="5446713"/>
          <p14:tracePt t="13597" x="4813300" y="5456238"/>
          <p14:tracePt t="13613" x="4625975" y="5483225"/>
          <p14:tracePt t="13630" x="4483100" y="5510213"/>
          <p14:tracePt t="13647" x="4394200" y="5510213"/>
          <p14:tracePt t="13663" x="4303713" y="5510213"/>
          <p14:tracePt t="13680" x="4241800" y="5510213"/>
          <p14:tracePt t="13681" x="4232275" y="5510213"/>
          <p14:tracePt t="13697" x="4224338" y="5510213"/>
          <p14:tracePt t="13801" x="4268788" y="5510213"/>
          <p14:tracePt t="13809" x="4295775" y="5510213"/>
          <p14:tracePt t="13817" x="4340225" y="5510213"/>
          <p14:tracePt t="13831" x="4394200" y="5510213"/>
          <p14:tracePt t="13848" x="4465638" y="5510213"/>
          <p14:tracePt t="13864" x="4510088" y="5510213"/>
          <p14:tracePt t="13865" x="4527550" y="5510213"/>
          <p14:tracePt t="13881" x="4537075" y="5510213"/>
          <p14:tracePt t="13898" x="4554538" y="5510213"/>
          <p14:tracePt t="13914" x="4562475" y="5510213"/>
          <p14:tracePt t="13931" x="4581525" y="5510213"/>
          <p14:tracePt t="13948" x="4589463" y="5510213"/>
          <p14:tracePt t="14065" x="4562475" y="5510213"/>
          <p14:tracePt t="14073" x="4545013" y="5510213"/>
          <p14:tracePt t="14082" x="4518025" y="5510213"/>
          <p14:tracePt t="14099" x="4483100" y="5527675"/>
          <p14:tracePt t="14115" x="4438650" y="5527675"/>
          <p14:tracePt t="14132" x="4411663" y="5527675"/>
          <p14:tracePt t="14149" x="4394200" y="5527675"/>
          <p14:tracePt t="14233" x="4429125" y="5545138"/>
          <p14:tracePt t="14241" x="4456113" y="5545138"/>
          <p14:tracePt t="14249" x="4483100" y="5545138"/>
          <p14:tracePt t="14266" x="4537075" y="5554663"/>
          <p14:tracePt t="14283" x="4554538" y="5554663"/>
          <p14:tracePt t="14305" x="4562475" y="5554663"/>
          <p14:tracePt t="15857" x="4581525" y="5554663"/>
          <p14:tracePt t="15866" x="4589463" y="5554663"/>
          <p14:tracePt t="15874" x="4598988" y="5554663"/>
          <p14:tracePt t="15889" x="4608513" y="5554663"/>
          <p14:tracePt t="15906" x="4643438" y="5554663"/>
          <p14:tracePt t="15922" x="4687888" y="5554663"/>
          <p14:tracePt t="15939" x="4768850" y="5527675"/>
          <p14:tracePt t="15956" x="4840288" y="5500688"/>
          <p14:tracePt t="15972" x="4929188" y="5446713"/>
          <p14:tracePt t="15989" x="5027613" y="5411788"/>
          <p14:tracePt t="16006" x="5072063" y="5384800"/>
          <p14:tracePt t="16022" x="5089525" y="5367338"/>
          <p14:tracePt t="16050" x="5099050" y="5357813"/>
          <p14:tracePt t="16162" x="5099050" y="5348288"/>
          <p14:tracePt t="16185" x="5099050" y="5340350"/>
          <p14:tracePt t="16194" x="5099050" y="5330825"/>
          <p14:tracePt t="16210" x="5081588" y="5322888"/>
          <p14:tracePt t="16218" x="5062538" y="5313363"/>
          <p14:tracePt t="16226" x="5018088" y="5303838"/>
          <p14:tracePt t="16240" x="4991100" y="5295900"/>
          <p14:tracePt t="16257" x="4919663" y="5268913"/>
          <p14:tracePt t="16274" x="4786313" y="5251450"/>
          <p14:tracePt t="16290" x="4705350" y="5241925"/>
          <p14:tracePt t="16307" x="4633913" y="5224463"/>
          <p14:tracePt t="16324" x="4581525" y="5224463"/>
          <p14:tracePt t="16346" x="4562475" y="5224463"/>
          <p14:tracePt t="16378" x="4545013" y="5224463"/>
          <p14:tracePt t="16386" x="4537075" y="5224463"/>
          <p14:tracePt t="16402" x="4518025" y="5232400"/>
          <p14:tracePt t="16418" x="4500563" y="5259388"/>
          <p14:tracePt t="16426" x="4491038" y="5259388"/>
          <p14:tracePt t="16441" x="4473575" y="5276850"/>
          <p14:tracePt t="16458" x="4394200" y="5322888"/>
          <p14:tracePt t="16474" x="4313238" y="5367338"/>
          <p14:tracePt t="16491" x="4259263" y="5402263"/>
          <p14:tracePt t="16508" x="4214813" y="5429250"/>
          <p14:tracePt t="16525" x="4179888" y="5465763"/>
          <p14:tracePt t="16541" x="4152900" y="5491163"/>
          <p14:tracePt t="16558" x="4125913" y="5537200"/>
          <p14:tracePt t="16575" x="4108450" y="5572125"/>
          <p14:tracePt t="16591" x="4098925" y="5616575"/>
          <p14:tracePt t="16608" x="4089400" y="5653088"/>
          <p14:tracePt t="16625" x="4071938" y="5697538"/>
          <p14:tracePt t="16626" x="4062413" y="5732463"/>
          <p14:tracePt t="16642" x="4037013" y="5795963"/>
          <p14:tracePt t="16659" x="4010025" y="5857875"/>
          <p14:tracePt t="16676" x="3973513" y="5929313"/>
          <p14:tracePt t="16692" x="3965575" y="5956300"/>
          <p14:tracePt t="16708" x="3956050" y="6000750"/>
          <p14:tracePt t="16726" x="3956050" y="6027738"/>
          <p14:tracePt t="16742" x="3956050" y="6062663"/>
          <p14:tracePt t="16759" x="3956050" y="6081713"/>
          <p14:tracePt t="16775" x="3956050" y="6108700"/>
          <p14:tracePt t="16792" x="3965575" y="6134100"/>
          <p14:tracePt t="16809" x="4000500" y="6161088"/>
          <p14:tracePt t="16810" x="4044950" y="6180138"/>
          <p14:tracePt t="16825" x="4089400" y="6197600"/>
          <p14:tracePt t="16842" x="4232275" y="6251575"/>
          <p14:tracePt t="16859" x="4313238" y="6276975"/>
          <p14:tracePt t="16875" x="4375150" y="6286500"/>
          <p14:tracePt t="16892" x="4483100" y="6303963"/>
          <p14:tracePt t="16909" x="4518025" y="6303963"/>
          <p14:tracePt t="16925" x="4572000" y="6303963"/>
          <p14:tracePt t="16942" x="4652963" y="6303963"/>
          <p14:tracePt t="16959" x="4724400" y="6276975"/>
          <p14:tracePt t="16976" x="4813300" y="6251575"/>
          <p14:tracePt t="16993" x="4902200" y="6232525"/>
          <p14:tracePt t="17010" x="5089525" y="6170613"/>
          <p14:tracePt t="17026" x="5232400" y="6116638"/>
          <p14:tracePt t="17043" x="5402263" y="6062663"/>
          <p14:tracePt t="17060" x="5554663" y="6000750"/>
          <p14:tracePt t="17076" x="5626100" y="5973763"/>
          <p14:tracePt t="17093" x="5634038" y="5956300"/>
          <p14:tracePt t="17110" x="5643563" y="5938838"/>
          <p14:tracePt t="17127" x="5643563" y="5929313"/>
          <p14:tracePt t="17143" x="5643563" y="5894388"/>
          <p14:tracePt t="17160" x="5643563" y="5857875"/>
          <p14:tracePt t="17177" x="5616575" y="5803900"/>
          <p14:tracePt t="17194" x="5581650" y="5732463"/>
          <p14:tracePt t="17211" x="5527675" y="5680075"/>
          <p14:tracePt t="17227" x="5465763" y="5626100"/>
          <p14:tracePt t="17244" x="5402263" y="5589588"/>
          <p14:tracePt t="17260" x="5357813" y="5572125"/>
          <p14:tracePt t="17277" x="5303838" y="5537200"/>
          <p14:tracePt t="17294" x="5241925" y="5518150"/>
          <p14:tracePt t="17311" x="5197475" y="5491163"/>
          <p14:tracePt t="17328" x="5153025" y="5473700"/>
          <p14:tracePt t="17345" x="5108575" y="5446713"/>
          <p14:tracePt t="17361" x="5045075" y="5411788"/>
          <p14:tracePt t="17378" x="5000625" y="5384800"/>
          <p14:tracePt t="17378" x="4973638" y="5367338"/>
          <p14:tracePt t="17395" x="4938713" y="5348288"/>
          <p14:tracePt t="17411" x="4875213" y="5322888"/>
          <p14:tracePt t="17428" x="4813300" y="5303838"/>
          <p14:tracePt t="17445" x="4768850" y="5303838"/>
          <p14:tracePt t="17461" x="4705350" y="5303838"/>
          <p14:tracePt t="17478" x="4572000" y="5303838"/>
          <p14:tracePt t="17495" x="4446588" y="5357813"/>
          <p14:tracePt t="17511" x="4348163" y="5402263"/>
          <p14:tracePt t="17528" x="4268788" y="5456238"/>
          <p14:tracePt t="17545" x="4160838" y="5518150"/>
          <p14:tracePt t="17562" x="4062413" y="5572125"/>
          <p14:tracePt t="17562" x="4027488" y="5599113"/>
          <p14:tracePt t="17578" x="3983038" y="5616575"/>
          <p14:tracePt t="17595" x="3956050" y="5634038"/>
          <p14:tracePt t="17612" x="3946525" y="5643563"/>
          <p14:tracePt t="17629" x="3938588" y="5661025"/>
          <p14:tracePt t="17646" x="3938588" y="5680075"/>
          <p14:tracePt t="17662" x="3938588" y="5715000"/>
          <p14:tracePt t="17679" x="3929063" y="5776913"/>
          <p14:tracePt t="17697" x="3929063" y="5830888"/>
          <p14:tracePt t="17712" x="3929063" y="5902325"/>
          <p14:tracePt t="17729" x="3929063" y="5956300"/>
          <p14:tracePt t="17745" x="3938588" y="6045200"/>
          <p14:tracePt t="17762" x="3973513" y="6099175"/>
          <p14:tracePt t="17779" x="4010025" y="6126163"/>
          <p14:tracePt t="17796" x="4098925" y="6180138"/>
          <p14:tracePt t="17813" x="4197350" y="6224588"/>
          <p14:tracePt t="17830" x="4268788" y="6242050"/>
          <p14:tracePt t="17846" x="4322763" y="6251575"/>
          <p14:tracePt t="17863" x="4357688" y="6251575"/>
          <p14:tracePt t="17880" x="4402138" y="6251575"/>
          <p14:tracePt t="17896" x="4446588" y="6251575"/>
          <p14:tracePt t="17913" x="4510088" y="6251575"/>
          <p14:tracePt t="17930" x="4572000" y="6232525"/>
          <p14:tracePt t="17930" x="4581525" y="6224588"/>
          <p14:tracePt t="17947" x="4660900" y="6180138"/>
          <p14:tracePt t="17963" x="4759325" y="6134100"/>
          <p14:tracePt t="17980" x="4857750" y="6081713"/>
          <p14:tracePt t="17997" x="5089525" y="6018213"/>
          <p14:tracePt t="18013" x="5214938" y="5991225"/>
          <p14:tracePt t="18030" x="5295900" y="5965825"/>
          <p14:tracePt t="18047" x="5357813" y="5946775"/>
          <p14:tracePt t="18064" x="5375275" y="5929313"/>
          <p14:tracePt t="18080" x="5394325" y="5919788"/>
          <p14:tracePt t="18097" x="5411788" y="5902325"/>
          <p14:tracePt t="18114" x="5411788" y="5894388"/>
          <p14:tracePt t="18131" x="5411788" y="5875338"/>
          <p14:tracePt t="18147" x="5411788" y="5840413"/>
          <p14:tracePt t="18164" x="5411788" y="5795963"/>
          <p14:tracePt t="18181" x="5411788" y="5732463"/>
          <p14:tracePt t="18198" x="5375275" y="5697538"/>
          <p14:tracePt t="18214" x="5348288" y="5661025"/>
          <p14:tracePt t="18231" x="5313363" y="5626100"/>
          <p14:tracePt t="18247" x="5276850" y="5608638"/>
          <p14:tracePt t="18264" x="5268913" y="5589588"/>
          <p14:tracePt t="18281" x="5259388" y="5589588"/>
          <p14:tracePt t="18298" x="5251450" y="5589588"/>
          <p14:tracePt t="18315" x="5224463" y="5572125"/>
          <p14:tracePt t="18332" x="5214938" y="5572125"/>
          <p14:tracePt t="18348" x="5205413" y="5572125"/>
          <p14:tracePt t="18370" x="5197475" y="5572125"/>
          <p14:tracePt t="18386" x="5187950" y="5572125"/>
          <p14:tracePt t="18402" x="5180013" y="5572125"/>
          <p14:tracePt t="18426" x="5170488" y="5572125"/>
          <p14:tracePt t="18450" x="5160963" y="5572125"/>
          <p14:tracePt t="18466" x="5143500" y="5572125"/>
          <p14:tracePt t="18474" x="5126038" y="5572125"/>
          <p14:tracePt t="18482" x="5108575" y="5572125"/>
          <p14:tracePt t="18499" x="5081588" y="5572125"/>
          <p14:tracePt t="18516" x="5037138" y="5572125"/>
          <p14:tracePt t="18532" x="5018088" y="5572125"/>
          <p14:tracePt t="18549" x="4973638" y="5572125"/>
          <p14:tracePt t="18566" x="4956175" y="5572125"/>
          <p14:tracePt t="18582" x="4919663" y="5572125"/>
          <p14:tracePt t="18599" x="4894263" y="5572125"/>
          <p14:tracePt t="18616" x="4867275" y="5572125"/>
          <p14:tracePt t="18632" x="4848225" y="5572125"/>
          <p14:tracePt t="18649" x="4830763" y="5572125"/>
          <p14:tracePt t="18666" x="4813300" y="5572125"/>
          <p14:tracePt t="18683" x="4795838" y="5572125"/>
          <p14:tracePt t="18699" x="4786313" y="5572125"/>
          <p14:tracePt t="18716" x="4776788" y="5572125"/>
          <p14:tracePt t="18733" x="4768850" y="5572125"/>
          <p14:tracePt t="18826" x="4759325" y="5572125"/>
          <p14:tracePt t="18842" x="4759325" y="5581650"/>
          <p14:tracePt t="18858" x="4751388" y="5589588"/>
          <p14:tracePt t="18914" x="4751388" y="5599113"/>
          <p14:tracePt t="18922" x="4741863" y="5599113"/>
          <p14:tracePt t="18938" x="4732338" y="5608638"/>
          <p14:tracePt t="18950" x="4732338" y="5616575"/>
          <p14:tracePt t="18979" x="4724400" y="5616575"/>
          <p14:tracePt t="18987" x="4724400" y="5626100"/>
          <p14:tracePt t="19010" x="4714875" y="5634038"/>
          <p14:tracePt t="19035" x="4705350" y="5643563"/>
          <p14:tracePt t="19043" x="4705350" y="5653088"/>
          <p14:tracePt t="19075" x="4697413" y="5653088"/>
          <p14:tracePt t="19099" x="4697413" y="5661025"/>
          <p14:tracePt t="19115" x="4687888" y="5661025"/>
          <p14:tracePt t="19131" x="4679950" y="5661025"/>
          <p14:tracePt t="19139" x="4670425" y="5661025"/>
          <p14:tracePt t="19151" x="4660900" y="5661025"/>
          <p14:tracePt t="19251" x="4652963" y="5661025"/>
          <p14:tracePt t="19267" x="4643438" y="5661025"/>
          <p14:tracePt t="19275" x="4643438" y="5670550"/>
          <p14:tracePt t="19859" x="4633913" y="5680075"/>
          <p14:tracePt t="19979" x="4633913" y="5688013"/>
          <p14:tracePt t="20011" x="4633913" y="5697538"/>
          <p14:tracePt t="20563" x="4625975" y="5697538"/>
          <p14:tracePt t="20627" x="4616450" y="5697538"/>
          <p14:tracePt t="20691" x="4589463" y="5688013"/>
          <p14:tracePt t="20715" x="4581525" y="5688013"/>
          <p14:tracePt t="20739" x="4572000" y="5670550"/>
          <p14:tracePt t="20963" x="4562475" y="5670550"/>
          <p14:tracePt t="20971" x="4562475" y="5661025"/>
          <p14:tracePt t="20987" x="4562475" y="5653088"/>
          <p14:tracePt t="21003" x="4562475" y="5643563"/>
          <p14:tracePt t="21011" x="4554538" y="5643563"/>
          <p14:tracePt t="21025" x="4554538" y="5634038"/>
          <p14:tracePt t="21211" x="4562475" y="5626100"/>
          <p14:tracePt t="21219" x="4581525" y="5616575"/>
          <p14:tracePt t="21227" x="4598988" y="5608638"/>
          <p14:tracePt t="21242" x="4625975" y="5608638"/>
          <p14:tracePt t="21259" x="4732338" y="5589588"/>
          <p14:tracePt t="21276" x="4813300" y="5581650"/>
          <p14:tracePt t="21292" x="4902200" y="5562600"/>
          <p14:tracePt t="21310" x="4938713" y="5554663"/>
          <p14:tracePt t="21327" x="4973638" y="5545138"/>
          <p14:tracePt t="21344" x="4983163" y="5545138"/>
          <p14:tracePt t="21395" x="4983163" y="5537200"/>
          <p14:tracePt t="21435" x="4983163" y="5527675"/>
          <p14:tracePt t="21444" x="4983163" y="5510213"/>
          <p14:tracePt t="21451" x="4983163" y="5500688"/>
          <p14:tracePt t="21460" x="4983163" y="5473700"/>
          <p14:tracePt t="21477" x="4929188" y="5429250"/>
          <p14:tracePt t="21493" x="4902200" y="5402263"/>
          <p14:tracePt t="21510" x="4822825" y="5384800"/>
          <p14:tracePt t="21527" x="4732338" y="5367338"/>
          <p14:tracePt t="21543" x="4491038" y="5367338"/>
          <p14:tracePt t="21560" x="4348163" y="5411788"/>
          <p14:tracePt t="21577" x="4205288" y="5483225"/>
          <p14:tracePt t="21594" x="4108450" y="5554663"/>
          <p14:tracePt t="21610" x="4044950" y="5616575"/>
          <p14:tracePt t="21627" x="3965575" y="5688013"/>
          <p14:tracePt t="21644" x="3938588" y="5715000"/>
          <p14:tracePt t="21661" x="3911600" y="5732463"/>
          <p14:tracePt t="21677" x="3911600" y="5751513"/>
          <p14:tracePt t="21694" x="3902075" y="5776913"/>
          <p14:tracePt t="21711" x="3902075" y="5840413"/>
          <p14:tracePt t="21728" x="3919538" y="5857875"/>
          <p14:tracePt t="21744" x="3946525" y="5875338"/>
          <p14:tracePt t="21761" x="3983038" y="5894388"/>
          <p14:tracePt t="21778" x="4017963" y="5902325"/>
          <p14:tracePt t="21794" x="4098925" y="5929313"/>
          <p14:tracePt t="21812" x="4357688" y="5956300"/>
          <p14:tracePt t="21829" x="4483100" y="5973763"/>
          <p14:tracePt t="21845" x="4554538" y="5973763"/>
          <p14:tracePt t="21862" x="4670425" y="5956300"/>
          <p14:tracePt t="21878" x="4803775" y="5902325"/>
          <p14:tracePt t="21894" x="4938713" y="5822950"/>
          <p14:tracePt t="21912" x="5062538" y="5751513"/>
          <p14:tracePt t="21928" x="5170488" y="5705475"/>
          <p14:tracePt t="21945" x="5295900" y="5661025"/>
          <p14:tracePt t="21962" x="5340350" y="5626100"/>
          <p14:tracePt t="21979" x="5367338" y="5626100"/>
          <p14:tracePt t="21995" x="5375275" y="5616575"/>
          <p14:tracePt t="21996" x="5375275" y="5608638"/>
          <p14:tracePt t="22012" x="5384800" y="5581650"/>
          <p14:tracePt t="22029" x="5384800" y="5554663"/>
          <p14:tracePt t="22045" x="5384800" y="5537200"/>
          <p14:tracePt t="22062" x="5384800" y="5518150"/>
          <p14:tracePt t="22079" x="5384800" y="5510213"/>
          <p14:tracePt t="22099" x="5384800" y="5500688"/>
          <p14:tracePt t="22112" x="5384800" y="5491163"/>
          <p14:tracePt t="22129" x="5357813" y="5473700"/>
          <p14:tracePt t="22146" x="5303838" y="5446713"/>
          <p14:tracePt t="22162" x="5241925" y="5429250"/>
          <p14:tracePt t="22180" x="5099050" y="5375275"/>
          <p14:tracePt t="22197" x="4776788" y="5367338"/>
          <p14:tracePt t="22213" x="4465638" y="5367338"/>
          <p14:tracePt t="22229" x="4133850" y="5465763"/>
          <p14:tracePt t="22247" x="3848100" y="5572125"/>
          <p14:tracePt t="22263" x="3660775" y="5680075"/>
          <p14:tracePt t="22280" x="3571875" y="5768975"/>
          <p14:tracePt t="22296" x="3554413" y="5813425"/>
          <p14:tracePt t="22313" x="3554413" y="5840413"/>
          <p14:tracePt t="22330" x="3554413" y="5867400"/>
          <p14:tracePt t="22347" x="3562350" y="5894388"/>
          <p14:tracePt t="22363" x="3598863" y="5902325"/>
          <p14:tracePt t="22364" x="3616325" y="5902325"/>
          <p14:tracePt t="22380" x="3679825" y="5902325"/>
          <p14:tracePt t="22396" x="3813175" y="5902325"/>
          <p14:tracePt t="22413" x="3938588" y="5867400"/>
          <p14:tracePt t="22430" x="4081463" y="5822950"/>
          <p14:tracePt t="22447" x="4214813" y="5768975"/>
          <p14:tracePt t="22464" x="4276725" y="5751513"/>
          <p14:tracePt t="22480" x="4303713" y="5751513"/>
          <p14:tracePt t="22497" x="4313238" y="5751513"/>
          <p14:tracePt t="22514" x="4330700" y="5751513"/>
          <p14:tracePt t="22531" x="4340225" y="5751513"/>
          <p14:tracePt t="22548" x="4357688" y="5751513"/>
          <p14:tracePt t="22564" x="4375150" y="5732463"/>
          <p14:tracePt t="22581" x="4375150" y="5705475"/>
          <p14:tracePt t="22598" x="4375150" y="5688013"/>
          <p14:tracePt t="22614" x="4375150" y="5670550"/>
          <p14:tracePt t="22631" x="4394200" y="5661025"/>
          <p14:tracePt t="22648" x="4394200" y="5653088"/>
          <p14:tracePt t="22664" x="4429125" y="5643563"/>
          <p14:tracePt t="22681" x="4465638" y="5643563"/>
          <p14:tracePt t="22698" x="4518025" y="5643563"/>
          <p14:tracePt t="22715" x="4545013" y="5661025"/>
          <p14:tracePt t="22716" x="4562475" y="5680075"/>
          <p14:tracePt t="22732" x="4572000" y="5688013"/>
          <p14:tracePt t="22764" x="4562475" y="5705475"/>
          <p14:tracePt t="22772" x="4537075" y="5715000"/>
          <p14:tracePt t="22781" x="4473575" y="5732463"/>
          <p14:tracePt t="22798" x="4375150" y="5768975"/>
          <p14:tracePt t="22815" x="4330700" y="5776913"/>
          <p14:tracePt t="22832" x="4313238" y="5795963"/>
          <p14:tracePt t="22849" x="4286250" y="5830888"/>
          <p14:tracePt t="22865" x="4286250" y="5875338"/>
          <p14:tracePt t="22882" x="4286250" y="5911850"/>
          <p14:tracePt t="22899" x="4313238" y="5929313"/>
          <p14:tracePt t="22915" x="4330700" y="5929313"/>
          <p14:tracePt t="22916" x="4340225" y="5929313"/>
          <p14:tracePt t="22932" x="4357688" y="5929313"/>
          <p14:tracePt t="22949" x="4375150" y="5929313"/>
          <p14:tracePt t="22965" x="4402138" y="5884863"/>
          <p14:tracePt t="22982" x="4402138" y="5848350"/>
          <p14:tracePt t="22999" x="4419600" y="5822950"/>
          <p14:tracePt t="23016" x="4438650" y="5786438"/>
          <p14:tracePt t="23036" x="4456113" y="5776913"/>
          <p14:tracePt t="23052" x="4465638" y="5776913"/>
          <p14:tracePt t="23066" x="4483100" y="5776913"/>
          <p14:tracePt t="23083" x="4527550" y="5776913"/>
          <p14:tracePt t="23099" x="4589463" y="5822950"/>
          <p14:tracePt t="23100" x="4598988" y="5830888"/>
          <p14:tracePt t="23116" x="4643438" y="5884863"/>
          <p14:tracePt t="23133" x="4670425" y="5929313"/>
          <p14:tracePt t="23150" x="4697413" y="5956300"/>
          <p14:tracePt t="23167" x="4724400" y="5973763"/>
          <p14:tracePt t="23183" x="4741863" y="5991225"/>
          <p14:tracePt t="23200" x="4751388" y="5991225"/>
          <p14:tracePt t="23217" x="4759325" y="5991225"/>
          <p14:tracePt t="23476" x="4768850" y="5991225"/>
          <p14:tracePt t="23764" x="4768850" y="5983288"/>
          <p14:tracePt t="23852" x="4768850" y="5973763"/>
          <p14:tracePt t="23900" x="4759325" y="5973763"/>
          <p14:tracePt t="23908" x="4751388" y="5973763"/>
          <p14:tracePt t="23932" x="4741863" y="5965825"/>
          <p14:tracePt t="23964" x="4732338" y="5965825"/>
          <p14:tracePt t="24028" x="4724400" y="5965825"/>
          <p14:tracePt t="24116" x="4714875" y="5965825"/>
          <p14:tracePt t="24284" x="4714875" y="5956300"/>
          <p14:tracePt t="24300" x="4714875" y="5946775"/>
          <p14:tracePt t="24308" x="4714875" y="5938838"/>
          <p14:tracePt t="24332" x="4714875" y="5929313"/>
          <p14:tracePt t="24340" x="4714875" y="5902325"/>
          <p14:tracePt t="24354" x="4724400" y="5902325"/>
          <p14:tracePt t="24371" x="4813300" y="5840413"/>
          <p14:tracePt t="24388" x="5429250" y="5286375"/>
          <p14:tracePt t="24405" x="6027738" y="4867275"/>
          <p14:tracePt t="24421" x="6491288" y="4562475"/>
          <p14:tracePt t="24438" x="6759575" y="4367213"/>
          <p14:tracePt t="24454" x="6938963" y="4232275"/>
          <p14:tracePt t="24471" x="7062788" y="4170363"/>
          <p14:tracePt t="24488" x="7089775" y="4152900"/>
          <p14:tracePt t="24505" x="7126288" y="4152900"/>
          <p14:tracePt t="24572" x="7108825" y="4152900"/>
          <p14:tracePt t="24580" x="7081838" y="4152900"/>
          <p14:tracePt t="24589" x="7054850" y="4152900"/>
          <p14:tracePt t="24605" x="7018338" y="4133850"/>
          <p14:tracePt t="24622" x="6991350" y="4116388"/>
          <p14:tracePt t="24638" x="6983413" y="4089400"/>
          <p14:tracePt t="24655" x="6983413" y="4062413"/>
          <p14:tracePt t="24672" x="6965950" y="4037013"/>
          <p14:tracePt t="24689" x="6929438" y="4000500"/>
          <p14:tracePt t="24705" x="6858000" y="3965575"/>
          <p14:tracePt t="24722" x="6769100" y="3956050"/>
          <p14:tracePt t="24739" x="6473825" y="3956050"/>
          <p14:tracePt t="24756" x="6348413" y="3983038"/>
          <p14:tracePt t="24757" x="6259513" y="4010025"/>
          <p14:tracePt t="24773" x="6108700" y="4044950"/>
          <p14:tracePt t="24789" x="5956300" y="4125913"/>
          <p14:tracePt t="24806" x="5822950" y="4170363"/>
          <p14:tracePt t="24823" x="5680075" y="4251325"/>
          <p14:tracePt t="24840" x="5483225" y="4313238"/>
          <p14:tracePt t="24856" x="5259388" y="4367213"/>
          <p14:tracePt t="24873" x="5081588" y="4402138"/>
          <p14:tracePt t="24889" x="4983163" y="4419600"/>
          <p14:tracePt t="24906" x="4938713" y="4419600"/>
          <p14:tracePt t="24923" x="4919663" y="4419600"/>
          <p14:tracePt t="24940" x="4875213" y="4419600"/>
          <p14:tracePt t="24957" x="4867275" y="4419600"/>
          <p14:tracePt t="24973" x="4857750" y="4419600"/>
          <p14:tracePt t="25028" x="4848225" y="4419600"/>
          <p14:tracePt t="25220" x="4857750" y="4419600"/>
          <p14:tracePt t="25228" x="4867275" y="4419600"/>
          <p14:tracePt t="25236" x="4875213" y="4419600"/>
          <p14:tracePt t="25244" x="4902200" y="4419600"/>
          <p14:tracePt t="25258" x="4911725" y="4419600"/>
          <p14:tracePt t="25274" x="4965700" y="4419600"/>
          <p14:tracePt t="25291" x="5045075" y="4419600"/>
          <p14:tracePt t="25308" x="5133975" y="4419600"/>
          <p14:tracePt t="25308" x="5160963" y="4419600"/>
          <p14:tracePt t="25325" x="5197475" y="4419600"/>
          <p14:tracePt t="25342" x="5214938" y="4419600"/>
          <p14:tracePt t="25358" x="5259388" y="4419600"/>
          <p14:tracePt t="25375" x="5330825" y="4419600"/>
          <p14:tracePt t="25391" x="5419725" y="4419600"/>
          <p14:tracePt t="25408" x="5680075" y="4419600"/>
          <p14:tracePt t="25425" x="5724525" y="4411663"/>
          <p14:tracePt t="25442" x="5741988" y="4411663"/>
          <p14:tracePt t="25459" x="5768975" y="4402138"/>
          <p14:tracePt t="25475" x="5795963" y="4384675"/>
          <p14:tracePt t="25492" x="5822950" y="4384675"/>
          <p14:tracePt t="25509" x="5840413" y="4384675"/>
          <p14:tracePt t="25525" x="5857875" y="4384675"/>
          <p14:tracePt t="25542" x="5884863" y="4384675"/>
          <p14:tracePt t="25559" x="5902325" y="4384675"/>
          <p14:tracePt t="25575" x="5929313" y="4384675"/>
          <p14:tracePt t="25592" x="5956300" y="4367213"/>
          <p14:tracePt t="25609" x="6000750" y="4367213"/>
          <p14:tracePt t="25626" x="6018213" y="4367213"/>
          <p14:tracePt t="25642" x="6037263" y="4348163"/>
          <p14:tracePt t="25659" x="6062663" y="4348163"/>
          <p14:tracePt t="25676" x="6089650" y="4330700"/>
          <p14:tracePt t="25693" x="6126163" y="4330700"/>
          <p14:tracePt t="25709" x="6143625" y="4313238"/>
          <p14:tracePt t="26093" x="6134100" y="4313238"/>
          <p14:tracePt t="26117" x="6126163" y="4313238"/>
          <p14:tracePt t="26157" x="6108700" y="4313238"/>
          <p14:tracePt t="26189" x="6099175" y="4313238"/>
          <p14:tracePt t="26205" x="6081713" y="4313238"/>
          <p14:tracePt t="26221" x="6072188" y="4313238"/>
          <p14:tracePt t="26229" x="6062663" y="4313238"/>
          <p14:tracePt t="26237" x="6054725" y="4313238"/>
          <p14:tracePt t="26245" x="6045200" y="4313238"/>
          <p14:tracePt t="26261" x="6010275" y="4313238"/>
          <p14:tracePt t="26278" x="5991225" y="4313238"/>
          <p14:tracePt t="26295" x="5983288" y="4313238"/>
          <p14:tracePt t="26381" x="5973763" y="4313238"/>
          <p14:tracePt t="26405" x="5956300" y="4313238"/>
          <p14:tracePt t="26421" x="5938838" y="4313238"/>
          <p14:tracePt t="26429" x="5919788" y="4313238"/>
          <p14:tracePt t="26437" x="5902325" y="4313238"/>
          <p14:tracePt t="26445" x="5884863" y="4313238"/>
          <p14:tracePt t="26462" x="5857875" y="4313238"/>
          <p14:tracePt t="26479" x="5795963" y="4313238"/>
          <p14:tracePt t="26496" x="5715000" y="4313238"/>
          <p14:tracePt t="26513" x="5626100" y="4313238"/>
          <p14:tracePt t="26529" x="5537200" y="4313238"/>
          <p14:tracePt t="26545" x="5367338" y="4313238"/>
          <p14:tracePt t="26562" x="5322888" y="4313238"/>
          <p14:tracePt t="26579" x="5286375" y="4313238"/>
          <p14:tracePt t="26596" x="5259388" y="4313238"/>
          <p14:tracePt t="26613" x="5251450" y="4313238"/>
          <p14:tracePt t="26629" x="5241925" y="4313238"/>
          <p14:tracePt t="26693" x="5232400" y="4313238"/>
          <p14:tracePt t="26701" x="5224463" y="4313238"/>
          <p14:tracePt t="26725" x="5205413" y="4295775"/>
          <p14:tracePt t="26749" x="5187950" y="4295775"/>
          <p14:tracePt t="26781" x="5180013" y="4295775"/>
          <p14:tracePt t="26981" x="5170488" y="4295775"/>
          <p14:tracePt t="26998" x="5170488" y="4303713"/>
          <p14:tracePt t="27013" x="5170488" y="4322763"/>
          <p14:tracePt t="27021" x="5160963" y="4340225"/>
          <p14:tracePt t="27031" x="5160963" y="4357688"/>
          <p14:tracePt t="27048" x="5153025" y="4375150"/>
          <p14:tracePt t="27064" x="5153025" y="4394200"/>
          <p14:tracePt t="27081" x="5153025" y="4419600"/>
          <p14:tracePt t="27098" x="5153025" y="4429125"/>
          <p14:tracePt t="27115" x="5143500" y="4438650"/>
          <p14:tracePt t="27131" x="5143500" y="4446588"/>
          <p14:tracePt t="27157" x="5143500" y="4456113"/>
          <p14:tracePt t="27213" x="5143500" y="4465638"/>
          <p14:tracePt t="27261" x="5133975" y="4473575"/>
          <p14:tracePt t="27285" x="5133975" y="4491038"/>
          <p14:tracePt t="27301" x="5133975" y="4500563"/>
          <p14:tracePt t="27309" x="5133975" y="4510088"/>
          <p14:tracePt t="27317" x="5133975" y="4527550"/>
          <p14:tracePt t="27333" x="5133975" y="4537075"/>
          <p14:tracePt t="27350" x="5133975" y="4608513"/>
          <p14:tracePt t="27366" x="5133975" y="4652963"/>
          <p14:tracePt t="27382" x="5133975" y="4714875"/>
          <p14:tracePt t="27399" x="5133975" y="4795838"/>
          <p14:tracePt t="27416" x="5133975" y="4867275"/>
          <p14:tracePt t="27432" x="5133975" y="5000625"/>
          <p14:tracePt t="27449" x="5133975" y="5108575"/>
          <p14:tracePt t="27466" x="5133975" y="5232400"/>
          <p14:tracePt t="27483" x="5133975" y="5313363"/>
          <p14:tracePt t="27499" x="5133975" y="5402263"/>
          <p14:tracePt t="27516" x="5133975" y="5465763"/>
          <p14:tracePt t="27534" x="5133975" y="5500688"/>
          <p14:tracePt t="27605" x="5143500" y="5500688"/>
          <p14:tracePt t="27613" x="5153025" y="5500688"/>
          <p14:tracePt t="27621" x="5160963" y="5500688"/>
          <p14:tracePt t="27633" x="5180013" y="5500688"/>
          <p14:tracePt t="27650" x="5205413" y="5500688"/>
          <p14:tracePt t="27667" x="5313363" y="5510213"/>
          <p14:tracePt t="27683" x="5429250" y="5581650"/>
          <p14:tracePt t="27700" x="5518150" y="5643563"/>
          <p14:tracePt t="27717" x="5545138" y="5680075"/>
          <p14:tracePt t="27718" x="5562600" y="5715000"/>
          <p14:tracePt t="27734" x="5562600" y="5751513"/>
          <p14:tracePt t="27750" x="5562600" y="5776913"/>
          <p14:tracePt t="27767" x="5572125" y="5803900"/>
          <p14:tracePt t="27784" x="5572125" y="5822950"/>
          <p14:tracePt t="27801" x="5562600" y="5840413"/>
          <p14:tracePt t="27817" x="5537200" y="5867400"/>
          <p14:tracePt t="27834" x="5510213" y="5894388"/>
          <p14:tracePt t="27851" x="5483225" y="5911850"/>
          <p14:tracePt t="27868" x="5473700" y="5919788"/>
          <p14:tracePt t="27884" x="5465763" y="5929313"/>
          <p14:tracePt t="28526" x="5456238" y="5929313"/>
          <p14:tracePt t="28533" x="5446713" y="5929313"/>
          <p14:tracePt t="28542" x="5438775" y="5929313"/>
          <p14:tracePt t="28554" x="5402263" y="5911850"/>
          <p14:tracePt t="28570" x="5348288" y="5867400"/>
          <p14:tracePt t="28587" x="5276850" y="5813425"/>
          <p14:tracePt t="28603" x="5205413" y="5759450"/>
          <p14:tracePt t="28620" x="5153025" y="5724525"/>
          <p14:tracePt t="28637" x="5081588" y="5661025"/>
          <p14:tracePt t="28654" x="5027613" y="5634038"/>
          <p14:tracePt t="28670" x="5010150" y="5616575"/>
          <p14:tracePt t="28687" x="4991100" y="5599113"/>
          <p14:tracePt t="28704" x="4965700" y="5572125"/>
          <p14:tracePt t="28721" x="4938713" y="5545138"/>
          <p14:tracePt t="28737" x="4902200" y="5527675"/>
          <p14:tracePt t="28754" x="4894263" y="5510213"/>
          <p14:tracePt t="28771" x="4875213" y="5483225"/>
          <p14:tracePt t="28788" x="4857750" y="5438775"/>
          <p14:tracePt t="28804" x="4848225" y="5402263"/>
          <p14:tracePt t="28806" x="4848225" y="5375275"/>
          <p14:tracePt t="28821" x="4848225" y="5348288"/>
          <p14:tracePt t="28822" x="4840288" y="5340350"/>
          <p14:tracePt t="28838" x="4830763" y="5295900"/>
          <p14:tracePt t="28855" x="4813300" y="5276850"/>
          <p14:tracePt t="28871" x="4813300" y="5241925"/>
          <p14:tracePt t="28888" x="4813300" y="5224463"/>
          <p14:tracePt t="28905" x="4813300" y="5214938"/>
          <p14:tracePt t="28921" x="4795838" y="5180013"/>
          <p14:tracePt t="28938" x="4795838" y="5160963"/>
          <p14:tracePt t="28955" x="4776788" y="5133975"/>
          <p14:tracePt t="28972" x="4776788" y="5126038"/>
          <p14:tracePt t="28988" x="4776788" y="5116513"/>
          <p14:tracePt t="29005" x="4776788" y="5108575"/>
          <p14:tracePt t="29022" x="4776788" y="5089525"/>
          <p14:tracePt t="29039" x="4786313" y="5081588"/>
          <p14:tracePt t="29055" x="4795838" y="5081588"/>
          <p14:tracePt t="29126" x="4803775" y="5081588"/>
          <p14:tracePt t="29134" x="4803775" y="5072063"/>
          <p14:tracePt t="29142" x="4803775" y="5062538"/>
          <p14:tracePt t="29156" x="4803775" y="5054600"/>
          <p14:tracePt t="29172" x="4786313" y="5010150"/>
          <p14:tracePt t="29190" x="4705350" y="4965700"/>
          <p14:tracePt t="29206" x="4616450" y="4965700"/>
          <p14:tracePt t="29223" x="4527550" y="4965700"/>
          <p14:tracePt t="29239" x="4187825" y="5000625"/>
          <p14:tracePt t="29256" x="3990975" y="5081588"/>
          <p14:tracePt t="29273" x="3776663" y="5170488"/>
          <p14:tracePt t="29290" x="3554413" y="5268913"/>
          <p14:tracePt t="29306" x="3322638" y="5384800"/>
          <p14:tracePt t="29323" x="3143250" y="5500688"/>
          <p14:tracePt t="29340" x="3017838" y="5599113"/>
          <p14:tracePt t="29356" x="2955925" y="5697538"/>
          <p14:tracePt t="29373" x="2928938" y="5803900"/>
          <p14:tracePt t="29374" x="2928938" y="5840413"/>
          <p14:tracePt t="29390" x="2928938" y="5938838"/>
          <p14:tracePt t="29407" x="2955925" y="6054725"/>
          <p14:tracePt t="29423" x="3027363" y="6197600"/>
          <p14:tracePt t="29440" x="3152775" y="6357938"/>
          <p14:tracePt t="29457" x="3367088" y="6545263"/>
          <p14:tracePt t="29474" x="3598863" y="6724650"/>
          <p14:tracePt t="29490" x="3803650" y="6840538"/>
          <p14:tracePt t="29507" x="3902075" y="6848475"/>
          <p14:tracePt t="29524" x="4010025" y="6848475"/>
          <p14:tracePt t="29540" x="4089400" y="6848475"/>
          <p14:tracePt t="29557" x="4179888" y="6848475"/>
          <p14:tracePt t="29574" x="4340225" y="6848475"/>
          <p14:tracePt t="29591" x="4473575" y="6848475"/>
          <p14:tracePt t="29608" x="4608513" y="6848475"/>
          <p14:tracePt t="29624" x="4732338" y="6831013"/>
          <p14:tracePt t="29640" x="4822825" y="6786563"/>
          <p14:tracePt t="29657" x="4875213" y="6732588"/>
          <p14:tracePt t="29674" x="4938713" y="6653213"/>
          <p14:tracePt t="29691" x="4973638" y="6581775"/>
          <p14:tracePt t="29708" x="5010150" y="6491288"/>
          <p14:tracePt t="29724" x="5045075" y="6394450"/>
          <p14:tracePt t="29741" x="5072063" y="6232525"/>
          <p14:tracePt t="29758" x="5072063" y="6089650"/>
          <p14:tracePt t="29775" x="5072063" y="5991225"/>
          <p14:tracePt t="29791" x="5081588" y="5894388"/>
          <p14:tracePt t="29809" x="5089525" y="5813425"/>
          <p14:tracePt t="29825" x="5116513" y="5680075"/>
          <p14:tracePt t="29842" x="5143500" y="5562600"/>
          <p14:tracePt t="29859" x="5187950" y="5438775"/>
          <p14:tracePt t="29875" x="5214938" y="5322888"/>
          <p14:tracePt t="29892" x="5214938" y="5197475"/>
          <p14:tracePt t="29909" x="5214938" y="5133975"/>
          <p14:tracePt t="29925" x="5197475" y="5062538"/>
          <p14:tracePt t="29942" x="5160963" y="4991100"/>
          <p14:tracePt t="29959" x="5143500" y="4965700"/>
          <p14:tracePt t="29976" x="5108575" y="4919663"/>
          <p14:tracePt t="29992" x="5072063" y="4884738"/>
          <p14:tracePt t="30010" x="5027613" y="4857750"/>
          <p14:tracePt t="30026" x="4956175" y="4840288"/>
          <p14:tracePt t="30042" x="4867275" y="4813300"/>
          <p14:tracePt t="30059" x="4795838" y="4813300"/>
          <p14:tracePt t="30076" x="4741863" y="4813300"/>
          <p14:tracePt t="30093" x="4687888" y="4813300"/>
          <p14:tracePt t="30110" x="4643438" y="4813300"/>
          <p14:tracePt t="30110" x="4625975" y="4813300"/>
          <p14:tracePt t="30126" x="4608513" y="4813300"/>
          <p14:tracePt t="30143" x="4562475" y="4848225"/>
          <p14:tracePt t="30160" x="4545013" y="4875213"/>
          <p14:tracePt t="30176" x="4491038" y="4956175"/>
          <p14:tracePt t="30193" x="4411663" y="5037138"/>
          <p14:tracePt t="30210" x="4357688" y="5099050"/>
          <p14:tracePt t="30226" x="4303713" y="5153025"/>
          <p14:tracePt t="30243" x="4268788" y="5214938"/>
          <p14:tracePt t="30260" x="4251325" y="5276850"/>
          <p14:tracePt t="30277" x="4214813" y="5357813"/>
          <p14:tracePt t="30293" x="4170363" y="5438775"/>
          <p14:tracePt t="30310" x="4098925" y="5643563"/>
          <p14:tracePt t="30327" x="4062413" y="5741988"/>
          <p14:tracePt t="30344" x="4044950" y="5840413"/>
          <p14:tracePt t="30360" x="4044950" y="5919788"/>
          <p14:tracePt t="30377" x="4044950" y="5983288"/>
          <p14:tracePt t="30394" x="4089400" y="6062663"/>
          <p14:tracePt t="30410" x="4133850" y="6126163"/>
          <p14:tracePt t="30427" x="4187825" y="6188075"/>
          <p14:tracePt t="30444" x="4251325" y="6242050"/>
          <p14:tracePt t="30461" x="4303713" y="6269038"/>
          <p14:tracePt t="30477" x="4375150" y="6296025"/>
          <p14:tracePt t="30494" x="4438650" y="6313488"/>
          <p14:tracePt t="30511" x="4491038" y="6313488"/>
          <p14:tracePt t="30528" x="4554538" y="6313488"/>
          <p14:tracePt t="30544" x="4608513" y="6313488"/>
          <p14:tracePt t="30561" x="4652963" y="6313488"/>
          <p14:tracePt t="30578" x="4697413" y="6313488"/>
          <p14:tracePt t="30594" x="4786313" y="6296025"/>
          <p14:tracePt t="30611" x="4973638" y="6259513"/>
          <p14:tracePt t="30628" x="5089525" y="6215063"/>
          <p14:tracePt t="30645" x="5187950" y="6161088"/>
          <p14:tracePt t="30661" x="5232400" y="6134100"/>
          <p14:tracePt t="30678" x="5259388" y="6089650"/>
          <p14:tracePt t="30679" x="5268913" y="6072188"/>
          <p14:tracePt t="30695" x="5286375" y="6018213"/>
          <p14:tracePt t="30712" x="5295900" y="5938838"/>
          <p14:tracePt t="30728" x="5322888" y="5795963"/>
          <p14:tracePt t="30745" x="5322888" y="5688013"/>
          <p14:tracePt t="30762" x="5322888" y="5599113"/>
          <p14:tracePt t="30779" x="5303838" y="5527675"/>
          <p14:tracePt t="30795" x="5276850" y="5429250"/>
          <p14:tracePt t="30812" x="5224463" y="5357813"/>
          <p14:tracePt t="30829" x="5224463" y="5313363"/>
          <p14:tracePt t="30846" x="5197475" y="5276850"/>
          <p14:tracePt t="30846" x="5187950" y="5251450"/>
          <p14:tracePt t="30862" x="5153025" y="5224463"/>
          <p14:tracePt t="30879" x="5099050" y="5187950"/>
          <p14:tracePt t="30896" x="5045075" y="5160963"/>
          <p14:tracePt t="30912" x="4991100" y="5143500"/>
          <p14:tracePt t="30929" x="4956175" y="5126038"/>
          <p14:tracePt t="30946" x="4902200" y="5116513"/>
          <p14:tracePt t="30963" x="4848225" y="5116513"/>
          <p14:tracePt t="30980" x="4768850" y="5116513"/>
          <p14:tracePt t="30996" x="4633913" y="5116513"/>
          <p14:tracePt t="31013" x="4545013" y="5153025"/>
          <p14:tracePt t="31030" x="4394200" y="5224463"/>
          <p14:tracePt t="31046" x="4340225" y="5241925"/>
          <p14:tracePt t="31063" x="4303713" y="5268913"/>
          <p14:tracePt t="31080" x="4251325" y="5295900"/>
          <p14:tracePt t="31096" x="4214813" y="5330825"/>
          <p14:tracePt t="31113" x="4187825" y="5375275"/>
          <p14:tracePt t="31130" x="4160838" y="5456238"/>
          <p14:tracePt t="31147" x="4152900" y="5537200"/>
          <p14:tracePt t="31164" x="4133850" y="5626100"/>
          <p14:tracePt t="31180" x="4116388" y="5715000"/>
          <p14:tracePt t="31196" x="4089400" y="5813425"/>
          <p14:tracePt t="31213" x="4062413" y="5848350"/>
          <p14:tracePt t="31231" x="4037013" y="5919788"/>
          <p14:tracePt t="31247" x="4027488" y="5973763"/>
          <p14:tracePt t="31264" x="4017963" y="6045200"/>
          <p14:tracePt t="31280" x="4017963" y="6116638"/>
          <p14:tracePt t="31297" x="4017963" y="6205538"/>
          <p14:tracePt t="31314" x="4044950" y="6269038"/>
          <p14:tracePt t="31331" x="4116388" y="6357938"/>
          <p14:tracePt t="31348" x="4143375" y="6384925"/>
          <p14:tracePt t="31364" x="4179888" y="6411913"/>
          <p14:tracePt t="31381" x="4197350" y="6411913"/>
          <p14:tracePt t="31397" x="4232275" y="6411913"/>
          <p14:tracePt t="31415" x="4286250" y="6411913"/>
          <p14:tracePt t="31431" x="4330700" y="6411913"/>
          <p14:tracePt t="31448" x="4419600" y="6402388"/>
          <p14:tracePt t="31464" x="4500563" y="6348413"/>
          <p14:tracePt t="31481" x="4786313" y="6286500"/>
          <p14:tracePt t="31498" x="4965700" y="6180138"/>
          <p14:tracePt t="31515" x="5072063" y="6108700"/>
          <p14:tracePt t="31531" x="5160963" y="6037263"/>
          <p14:tracePt t="31548" x="5224463" y="5983288"/>
          <p14:tracePt t="31565" x="5313363" y="5919788"/>
          <p14:tracePt t="31582" x="5394325" y="5867400"/>
          <p14:tracePt t="31599" x="5429250" y="5813425"/>
          <p14:tracePt t="31615" x="5446713" y="5751513"/>
          <p14:tracePt t="31632" x="5446713" y="5680075"/>
          <p14:tracePt t="31648" x="5446713" y="5626100"/>
          <p14:tracePt t="31666" x="5446713" y="5562600"/>
          <p14:tracePt t="31682" x="5446713" y="5537200"/>
          <p14:tracePt t="31699" x="5446713" y="5518150"/>
          <p14:tracePt t="31715" x="5438775" y="5483225"/>
          <p14:tracePt t="31732" x="5411788" y="5473700"/>
          <p14:tracePt t="31749" x="5394325" y="5456238"/>
          <p14:tracePt t="31766" x="5357813" y="5429250"/>
          <p14:tracePt t="31783" x="5303838" y="5411788"/>
          <p14:tracePt t="31800" x="5259388" y="5394325"/>
          <p14:tracePt t="31816" x="5214938" y="5375275"/>
          <p14:tracePt t="31833" x="5160963" y="5340350"/>
          <p14:tracePt t="31850" x="5143500" y="5330825"/>
          <p14:tracePt t="31866" x="5116513" y="5322888"/>
          <p14:tracePt t="31883" x="5099050" y="5303838"/>
          <p14:tracePt t="37816" x="5089525" y="5303838"/>
          <p14:tracePt t="37824" x="5081588" y="5303838"/>
          <p14:tracePt t="37832" x="5062538" y="5295900"/>
          <p14:tracePt t="37849" x="5054600" y="5295900"/>
          <p14:tracePt t="37857" x="5045075" y="5295900"/>
          <p14:tracePt t="37873" x="5037138" y="5286375"/>
          <p14:tracePt t="37889" x="5000625" y="5286375"/>
          <p14:tracePt t="37905" x="4929188" y="5286375"/>
          <p14:tracePt t="37922" x="4857750" y="5286375"/>
          <p14:tracePt t="37939" x="4768850" y="5286375"/>
          <p14:tracePt t="37956" x="4679950" y="5286375"/>
          <p14:tracePt t="37973" x="4589463" y="5286375"/>
          <p14:tracePt t="37989" x="4357688" y="5286375"/>
          <p14:tracePt t="38006" x="4197350" y="5330825"/>
          <p14:tracePt t="38023" x="4027488" y="5419725"/>
          <p14:tracePt t="38039" x="3848100" y="5500688"/>
          <p14:tracePt t="38056" x="3741738" y="5562600"/>
          <p14:tracePt t="38057" x="3724275" y="5589588"/>
          <p14:tracePt t="38073" x="3705225" y="5661025"/>
          <p14:tracePt t="38090" x="3705225" y="5867400"/>
          <p14:tracePt t="38106" x="3705225" y="6072188"/>
          <p14:tracePt t="38123" x="3705225" y="6232525"/>
          <p14:tracePt t="38140" x="3705225" y="6330950"/>
          <p14:tracePt t="38157" x="3741738" y="6429375"/>
          <p14:tracePt t="38173" x="3786188" y="6491288"/>
          <p14:tracePt t="38190" x="3822700" y="6537325"/>
          <p14:tracePt t="38207" x="3857625" y="6562725"/>
          <p14:tracePt t="38223" x="3911600" y="6572250"/>
          <p14:tracePt t="38240" x="3938588" y="6572250"/>
          <p14:tracePt t="38241" x="3965575" y="6572250"/>
          <p14:tracePt t="38257" x="4017963" y="6572250"/>
          <p14:tracePt t="38274" x="4125913" y="6518275"/>
          <p14:tracePt t="38290" x="4322763" y="6429375"/>
          <p14:tracePt t="38307" x="4660900" y="6259513"/>
          <p14:tracePt t="38324" x="5027613" y="6116638"/>
          <p14:tracePt t="38341" x="5259388" y="5991225"/>
          <p14:tracePt t="38357" x="5402263" y="5867400"/>
          <p14:tracePt t="38374" x="5500688" y="5759450"/>
          <p14:tracePt t="38393" x="5554663" y="5599113"/>
          <p14:tracePt t="38408" x="5554663" y="5545138"/>
          <p14:tracePt t="38424" x="5562600" y="5483225"/>
          <p14:tracePt t="38425" x="5562600" y="5456238"/>
          <p14:tracePt t="38441" x="5554663" y="5394325"/>
          <p14:tracePt t="38458" x="5527675" y="5367338"/>
          <p14:tracePt t="38474" x="5446713" y="5286375"/>
          <p14:tracePt t="38491" x="5348288" y="5224463"/>
          <p14:tracePt t="38508" x="5108575" y="5116513"/>
          <p14:tracePt t="38525" x="4991100" y="5081588"/>
          <p14:tracePt t="38541" x="4848225" y="5054600"/>
          <p14:tracePt t="38558" x="4714875" y="5037138"/>
          <p14:tracePt t="38575" x="4581525" y="5037138"/>
          <p14:tracePt t="38592" x="4429125" y="5062538"/>
          <p14:tracePt t="38608" x="4295775" y="5143500"/>
          <p14:tracePt t="38609" x="4214813" y="5170488"/>
          <p14:tracePt t="38625" x="4133850" y="5232400"/>
          <p14:tracePt t="38642" x="4037013" y="5313363"/>
          <p14:tracePt t="38658" x="3983038" y="5419725"/>
          <p14:tracePt t="38675" x="3983038" y="5562600"/>
          <p14:tracePt t="38691" x="4010025" y="5715000"/>
          <p14:tracePt t="38709" x="4062413" y="5857875"/>
          <p14:tracePt t="38725" x="4125913" y="5991225"/>
          <p14:tracePt t="38743" x="4179888" y="6081713"/>
          <p14:tracePt t="38759" x="4259263" y="6180138"/>
          <p14:tracePt t="38776" x="4367213" y="6276975"/>
          <p14:tracePt t="38793" x="4510088" y="6402388"/>
          <p14:tracePt t="38809" x="4545013" y="6419850"/>
          <p14:tracePt t="38826" x="4581525" y="6438900"/>
          <p14:tracePt t="38843" x="4589463" y="6446838"/>
          <p14:tracePt t="38897" x="4598988" y="6446838"/>
          <p14:tracePt t="38985" x="4608513" y="6446838"/>
          <p14:tracePt t="39001" x="4616450" y="6446838"/>
          <p14:tracePt t="39033" x="4625975" y="6446838"/>
          <p14:tracePt t="40009" x="4633913" y="6438900"/>
          <p14:tracePt t="42297" x="4643438" y="6419850"/>
          <p14:tracePt t="42322" x="4643438" y="6411913"/>
          <p14:tracePt t="46691" x="4643438" y="6402388"/>
          <p14:tracePt t="46699" x="4643438" y="6394450"/>
          <p14:tracePt t="46731" x="4643438" y="6384925"/>
          <p14:tracePt t="46740" x="4633913" y="6384925"/>
          <p14:tracePt t="46747" x="4598988" y="6384925"/>
          <p14:tracePt t="46756" x="4545013" y="6367463"/>
          <p14:tracePt t="46773" x="4197350" y="6286500"/>
          <p14:tracePt t="46789" x="3938588" y="6188075"/>
          <p14:tracePt t="46806" x="3571875" y="6027738"/>
          <p14:tracePt t="46823" x="3179763" y="5867400"/>
          <p14:tracePt t="46840" x="2874963" y="5776913"/>
          <p14:tracePt t="46856" x="2660650" y="5705475"/>
          <p14:tracePt t="46872" x="2527300" y="5626100"/>
          <p14:tracePt t="46889" x="2446338" y="5572125"/>
          <p14:tracePt t="46906" x="2419350" y="5554663"/>
          <p14:tracePt t="46987" x="2419350" y="5562600"/>
          <p14:tracePt t="46995" x="2428875" y="5581650"/>
          <p14:tracePt t="47011" x="2428875" y="5608638"/>
          <p14:tracePt t="47023" x="2446338" y="5626100"/>
          <p14:tracePt t="47040" x="2455863" y="5653088"/>
          <p14:tracePt t="47057" x="2455863" y="5661025"/>
          <p14:tracePt t="48084" x="2509838" y="5661025"/>
          <p14:tracePt t="48092" x="2608263" y="5634038"/>
          <p14:tracePt t="48100" x="2732088" y="5608638"/>
          <p14:tracePt t="48111" x="2874963" y="5562600"/>
          <p14:tracePt t="48128" x="3098800" y="5500688"/>
          <p14:tracePt t="48144" x="3276600" y="5438775"/>
          <p14:tracePt t="48161" x="3446463" y="5394325"/>
          <p14:tracePt t="48178" x="3589338" y="5357813"/>
          <p14:tracePt t="48195" x="3679825" y="5330825"/>
          <p14:tracePt t="48212" x="3759200" y="5313363"/>
          <p14:tracePt t="48228" x="3848100" y="5286375"/>
          <p14:tracePt t="48245" x="4295775" y="5276850"/>
          <p14:tracePt t="48262" x="4554538" y="5251450"/>
          <p14:tracePt t="48278" x="4714875" y="5214938"/>
          <p14:tracePt t="48296" x="4786313" y="5197475"/>
          <p14:tracePt t="48340" x="4759325" y="5197475"/>
          <p14:tracePt t="48348" x="4679950" y="5197475"/>
          <p14:tracePt t="48356" x="4608513" y="5197475"/>
          <p14:tracePt t="48364" x="4518025" y="5232400"/>
          <p14:tracePt t="48379" x="4446588" y="5259388"/>
          <p14:tracePt t="48396" x="4340225" y="5295900"/>
          <p14:tracePt t="48540" x="4340225" y="5303838"/>
          <p14:tracePt t="48652" x="4348163" y="5303838"/>
          <p14:tracePt t="48660" x="4357688" y="5303838"/>
          <p14:tracePt t="48668" x="4367213" y="5303838"/>
          <p14:tracePt t="49644" x="4357688" y="5313363"/>
          <p14:tracePt t="50780" x="4348163" y="5313363"/>
          <p14:tracePt t="50804" x="4348163" y="5303838"/>
          <p14:tracePt t="50909" x="4340225" y="5303838"/>
          <p14:tracePt t="50965" x="4330700" y="5286375"/>
          <p14:tracePt t="51341" x="4384675" y="5313363"/>
          <p14:tracePt t="51349" x="4465638" y="5375275"/>
          <p14:tracePt t="51357" x="4608513" y="5483225"/>
          <p14:tracePt t="51373" x="4867275" y="5616575"/>
          <p14:tracePt t="51390" x="5037138" y="5715000"/>
          <p14:tracePt t="51407" x="5099050" y="5751513"/>
          <p14:tracePt t="51424" x="5143500" y="5776913"/>
          <p14:tracePt t="51440" x="5143500" y="5786438"/>
          <p14:tracePt t="51457" x="5143500" y="5803900"/>
          <p14:tracePt t="51474" x="5143500" y="5840413"/>
          <p14:tracePt t="51490" x="5018088" y="5875338"/>
          <p14:tracePt t="51507" x="4795838" y="5929313"/>
          <p14:tracePt t="51524" x="4589463" y="5956300"/>
          <p14:tracePt t="51541" x="4268788" y="5956300"/>
          <p14:tracePt t="51557" x="4062413" y="5956300"/>
          <p14:tracePt t="51574" x="3848100" y="5956300"/>
          <p14:tracePt t="51591" x="3633788" y="5929313"/>
          <p14:tracePt t="51608" x="3348038" y="5894388"/>
          <p14:tracePt t="51624" x="3143250" y="5867400"/>
          <p14:tracePt t="51641" x="3027363" y="5840413"/>
          <p14:tracePt t="51658" x="2973388" y="5830888"/>
          <p14:tracePt t="51674" x="2973388" y="5822950"/>
          <p14:tracePt t="51691" x="2973388" y="5813425"/>
          <p14:tracePt t="51708" x="2965450" y="5795963"/>
          <p14:tracePt t="51725" x="2946400" y="5724525"/>
          <p14:tracePt t="51741" x="2894013" y="5634038"/>
          <p14:tracePt t="51758" x="2840038" y="5545138"/>
          <p14:tracePt t="51775" x="2803525" y="5483225"/>
          <p14:tracePt t="51792" x="2795588" y="5473700"/>
          <p14:tracePt t="51809" x="2795588" y="5465763"/>
          <p14:tracePt t="51861" x="2786063" y="5465763"/>
          <p14:tracePt t="51877" x="2768600" y="5465763"/>
          <p14:tracePt t="51893" x="2732088" y="5465763"/>
          <p14:tracePt t="51901" x="2705100" y="5411788"/>
          <p14:tracePt t="51909" x="2679700" y="5367338"/>
          <p14:tracePt t="51926" x="2625725" y="5241925"/>
          <p14:tracePt t="51942" x="2598738" y="5133975"/>
          <p14:tracePt t="51959" x="2562225" y="4991100"/>
          <p14:tracePt t="51976" x="2509838" y="4875213"/>
          <p14:tracePt t="51992" x="2482850" y="4776788"/>
          <p14:tracePt t="52009" x="2482850" y="4751388"/>
          <p14:tracePt t="52026" x="2482850" y="4741863"/>
          <p14:tracePt t="52045" x="2482850" y="4732338"/>
          <p14:tracePt t="52059" x="2544763" y="4759325"/>
          <p14:tracePt t="52077" x="3303588" y="5197475"/>
          <p14:tracePt t="52093" x="3857625" y="5500688"/>
          <p14:tracePt t="52109" x="4179888" y="5653088"/>
          <p14:tracePt t="52127" x="4322763" y="5705475"/>
          <p14:tracePt t="52143" x="4357688" y="5724525"/>
          <p14:tracePt t="52160" x="4367213" y="5724525"/>
          <p14:tracePt t="52177" x="4375150" y="5741988"/>
          <p14:tracePt t="52205" x="4384675" y="5741988"/>
          <p14:tracePt t="52213" x="4394200" y="5741988"/>
          <p14:tracePt t="52227" x="4402138" y="5741988"/>
          <p14:tracePt t="52243" x="4446588" y="5768975"/>
          <p14:tracePt t="52260" x="4483100" y="5786438"/>
          <p14:tracePt t="52277" x="4608513" y="5848350"/>
          <p14:tracePt t="52293" x="4697413" y="5875338"/>
          <p14:tracePt t="52311" x="4776788" y="5875338"/>
          <p14:tracePt t="52327" x="4857750" y="5875338"/>
          <p14:tracePt t="52350" x="5037138" y="5830888"/>
          <p14:tracePt t="52360" x="5045075" y="5803900"/>
          <p14:tracePt t="52377" x="5054600" y="5741988"/>
          <p14:tracePt t="52394" x="5054600" y="5661025"/>
          <p14:tracePt t="52411" x="5054600" y="5438775"/>
          <p14:tracePt t="52427" x="5054600" y="5322888"/>
          <p14:tracePt t="52444" x="5045075" y="5180013"/>
          <p14:tracePt t="52461" x="4973638" y="4965700"/>
          <p14:tracePt t="52478" x="4938713" y="4884738"/>
          <p14:tracePt t="52494" x="4902200" y="4840288"/>
          <p14:tracePt t="52511" x="4884738" y="4803775"/>
          <p14:tracePt t="52528" x="4875213" y="4803775"/>
          <p14:tracePt t="52549" x="4867275" y="4795838"/>
          <p14:tracePt t="52581" x="4857750" y="4795838"/>
          <p14:tracePt t="52597" x="4840288" y="4795838"/>
          <p14:tracePt t="52605" x="4830763" y="4795838"/>
          <p14:tracePt t="52621" x="4830763" y="4803775"/>
          <p14:tracePt t="52629" x="4822825" y="4803775"/>
          <p14:tracePt t="52653" x="4813300" y="4813300"/>
          <p14:tracePt t="52686" x="4803775" y="4813300"/>
          <p14:tracePt t="52701" x="4795838" y="4813300"/>
          <p14:tracePt t="52709" x="4786313" y="4813300"/>
          <p14:tracePt t="52717" x="4768850" y="4822825"/>
          <p14:tracePt t="52728" x="4759325" y="4840288"/>
          <p14:tracePt t="52745" x="4724400" y="4884738"/>
          <p14:tracePt t="52762" x="4697413" y="4929188"/>
          <p14:tracePt t="52779" x="4652963" y="5000625"/>
          <p14:tracePt t="52795" x="4633913" y="5062538"/>
          <p14:tracePt t="52812" x="4616450" y="5108575"/>
          <p14:tracePt t="52829" x="4589463" y="5160963"/>
          <p14:tracePt t="52847" x="4589463" y="5180013"/>
          <p14:tracePt t="52863" x="4572000" y="5197475"/>
          <p14:tracePt t="52917" x="4572000" y="5205413"/>
          <p14:tracePt t="52925" x="4572000" y="5214938"/>
          <p14:tracePt t="52941" x="4572000" y="5232400"/>
          <p14:tracePt t="52949" x="4572000" y="5241925"/>
          <p14:tracePt t="52963" x="4572000" y="5251450"/>
          <p14:tracePt t="52980" x="4572000" y="5268913"/>
          <p14:tracePt t="52996" x="4572000" y="5295900"/>
          <p14:tracePt t="53013" x="4572000" y="5303838"/>
          <p14:tracePt t="53013" x="4572000" y="5322888"/>
          <p14:tracePt t="53309" x="4572000" y="5330825"/>
          <p14:tracePt t="53325" x="4554538" y="5330825"/>
          <p14:tracePt t="53333" x="4537075" y="5330825"/>
          <p14:tracePt t="53351" x="4518025" y="5322888"/>
          <p14:tracePt t="53357" x="4500563" y="5322888"/>
          <p14:tracePt t="53366" x="4473575" y="5322888"/>
          <p14:tracePt t="53381" x="4438650" y="5313363"/>
          <p14:tracePt t="53398" x="4322763" y="5303838"/>
          <p14:tracePt t="53414" x="4259263" y="5303838"/>
          <p14:tracePt t="53431" x="4170363" y="5303838"/>
          <p14:tracePt t="53448" x="3983038" y="5303838"/>
          <p14:tracePt t="53465" x="3803650" y="5340350"/>
          <p14:tracePt t="53481" x="3536950" y="5500688"/>
          <p14:tracePt t="53498" x="3224213" y="5680075"/>
          <p14:tracePt t="53515" x="2965450" y="5813425"/>
          <p14:tracePt t="53532" x="2795588" y="5867400"/>
          <p14:tracePt t="53548" x="2732088" y="5875338"/>
          <p14:tracePt t="53565" x="2724150" y="5875338"/>
          <p14:tracePt t="53582" x="2714625" y="5875338"/>
          <p14:tracePt t="53653" x="2697163" y="5875338"/>
          <p14:tracePt t="53685" x="2687638" y="5884863"/>
          <p14:tracePt t="53701" x="2724150" y="5894388"/>
          <p14:tracePt t="53709" x="2813050" y="5894388"/>
          <p14:tracePt t="53718" x="2894013" y="5894388"/>
          <p14:tracePt t="53732" x="2965450" y="5894388"/>
          <p14:tracePt t="53749" x="3125788" y="5894388"/>
          <p14:tracePt t="53750" x="3197225" y="5894388"/>
          <p14:tracePt t="53766" x="3367088" y="5894388"/>
          <p14:tracePt t="53782" x="3571875" y="5894388"/>
          <p14:tracePt t="53799" x="3803650" y="5894388"/>
          <p14:tracePt t="53817" x="4214813" y="5813425"/>
          <p14:tracePt t="53833" x="4625975" y="5732463"/>
          <p14:tracePt t="53850" x="4830763" y="5670550"/>
          <p14:tracePt t="53867" x="4919663" y="5643563"/>
          <p14:tracePt t="53883" x="4956175" y="5608638"/>
          <p14:tracePt t="53900" x="4965700" y="5599113"/>
          <p14:tracePt t="53917" x="4983163" y="5572125"/>
          <p14:tracePt t="53933" x="4991100" y="5527675"/>
          <p14:tracePt t="53950" x="5018088" y="5456238"/>
          <p14:tracePt t="53967" x="5018088" y="5411788"/>
          <p14:tracePt t="53983" x="4983163" y="5340350"/>
          <p14:tracePt t="54000" x="4938713" y="5303838"/>
          <p14:tracePt t="54017" x="4884738" y="5251450"/>
          <p14:tracePt t="54033" x="4813300" y="5205413"/>
          <p14:tracePt t="54050" x="4581525" y="5143500"/>
          <p14:tracePt t="54067" x="4276725" y="5089525"/>
          <p14:tracePt t="54084" x="3938588" y="5072063"/>
          <p14:tracePt t="54100" x="3589338" y="5072063"/>
          <p14:tracePt t="54117" x="3322638" y="5072063"/>
          <p14:tracePt t="54118" x="3197225" y="5072063"/>
          <p14:tracePt t="54134" x="3027363" y="5089525"/>
          <p14:tracePt t="54151" x="2874963" y="5133975"/>
          <p14:tracePt t="54167" x="2776538" y="5170488"/>
          <p14:tracePt t="54184" x="2705100" y="5214938"/>
          <p14:tracePt t="54201" x="2652713" y="5286375"/>
          <p14:tracePt t="54218" x="2544763" y="5384800"/>
          <p14:tracePt t="54234" x="2455863" y="5483225"/>
          <p14:tracePt t="54251" x="2393950" y="5581650"/>
          <p14:tracePt t="54268" x="2374900" y="5670550"/>
          <p14:tracePt t="54284" x="2374900" y="5715000"/>
          <p14:tracePt t="54301" x="2374900" y="5732463"/>
          <p14:tracePt t="54350" x="2374900" y="5741988"/>
          <p14:tracePt t="54366" x="2374900" y="5751513"/>
          <p14:tracePt t="54390" x="2374900" y="5759450"/>
          <p14:tracePt t="54422" x="2374900" y="5768975"/>
          <p14:tracePt t="54494" x="2384425" y="5768975"/>
          <p14:tracePt t="54510" x="2393950" y="5768975"/>
          <p14:tracePt t="54518" x="2419350" y="5768975"/>
          <p14:tracePt t="54534" x="2446338" y="5768975"/>
          <p14:tracePt t="54542" x="2455863" y="5768975"/>
          <p14:tracePt t="54552" x="2473325" y="5759450"/>
          <p14:tracePt t="54569" x="2509838" y="5741988"/>
          <p14:tracePt t="54585" x="2544763" y="5724525"/>
          <p14:tracePt t="54602" x="2571750" y="5715000"/>
          <p14:tracePt t="54619" x="2608263" y="5705475"/>
          <p14:tracePt t="54636" x="2687638" y="5705475"/>
          <p14:tracePt t="54652" x="2776538" y="5705475"/>
          <p14:tracePt t="54669" x="2830513" y="5705475"/>
          <p14:tracePt t="54670" x="2840038" y="5705475"/>
          <p14:tracePt t="54687" x="2847975" y="5705475"/>
          <p14:tracePt t="54774" x="2867025" y="5724525"/>
          <p14:tracePt t="54782" x="2884488" y="5732463"/>
          <p14:tracePt t="54790" x="2901950" y="5732463"/>
          <p14:tracePt t="55110" x="2884488" y="5732463"/>
          <p14:tracePt t="55118" x="2857500" y="5732463"/>
          <p14:tracePt t="55126" x="2840038" y="5732463"/>
          <p14:tracePt t="55138" x="2822575" y="5732463"/>
          <p14:tracePt t="55154" x="2803525" y="5732463"/>
          <p14:tracePt t="55174" x="2795588" y="5732463"/>
          <p14:tracePt t="55190" x="2786063" y="5732463"/>
          <p14:tracePt t="55206" x="2776538" y="5724525"/>
          <p14:tracePt t="55221" x="2759075" y="5697538"/>
          <p14:tracePt t="55238" x="2705100" y="5643563"/>
          <p14:tracePt t="55255" x="2687638" y="5626100"/>
          <p14:tracePt t="55271" x="2670175" y="5599113"/>
          <p14:tracePt t="55288" x="2670175" y="5581650"/>
          <p14:tracePt t="55305" x="2652713" y="5554663"/>
          <p14:tracePt t="55322" x="2643188" y="5545138"/>
          <p14:tracePt t="56214" x="2652713" y="5537200"/>
          <p14:tracePt t="56222" x="2679700" y="5537200"/>
          <p14:tracePt t="56230" x="2697163" y="5537200"/>
          <p14:tracePt t="56242" x="2732088" y="5537200"/>
          <p14:tracePt t="56259" x="2803525" y="5537200"/>
          <p14:tracePt t="56275" x="2894013" y="5537200"/>
          <p14:tracePt t="56292" x="3187700" y="5537200"/>
          <p14:tracePt t="56309" x="3330575" y="5510213"/>
          <p14:tracePt t="56325" x="3438525" y="5483225"/>
          <p14:tracePt t="56343" x="3697288" y="5394325"/>
          <p14:tracePt t="56359" x="3875088" y="5340350"/>
          <p14:tracePt t="56376" x="3973513" y="5303838"/>
          <p14:tracePt t="56392" x="4010025" y="5295900"/>
          <p14:tracePt t="56409" x="4017963" y="5295900"/>
          <p14:tracePt t="56426" x="4037013" y="5295900"/>
          <p14:tracePt t="56443" x="4062413" y="5295900"/>
          <p14:tracePt t="56459" x="4081463" y="5295900"/>
          <p14:tracePt t="56476" x="4098925" y="5295900"/>
          <p14:tracePt t="56493" x="4116388" y="5286375"/>
          <p14:tracePt t="56509" x="4133850" y="5251450"/>
          <p14:tracePt t="56526" x="4179888" y="5241925"/>
          <p14:tracePt t="56527" x="4214813" y="5241925"/>
          <p14:tracePt t="56543" x="4581525" y="5259388"/>
          <p14:tracePt t="56560" x="4991100" y="5394325"/>
          <p14:tracePt t="56576" x="5394325" y="5510213"/>
          <p14:tracePt t="56593" x="5527675" y="5545138"/>
          <p14:tracePt t="56630" x="5537200" y="5545138"/>
          <p14:tracePt t="56646" x="5527675" y="5562600"/>
          <p14:tracePt t="56654" x="5465763" y="5572125"/>
          <p14:tracePt t="56662" x="5384800" y="5599113"/>
          <p14:tracePt t="56677" x="5295900" y="5626100"/>
          <p14:tracePt t="56694" x="5116513" y="5697538"/>
          <p14:tracePt t="56695" x="5037138" y="5732463"/>
          <p14:tracePt t="56711" x="4911725" y="5786438"/>
          <p14:tracePt t="56727" x="4857750" y="5822950"/>
          <p14:tracePt t="56744" x="4830763" y="5848350"/>
          <p14:tracePt t="56760" x="4813300" y="5929313"/>
          <p14:tracePt t="56777" x="4803775" y="6018213"/>
          <p14:tracePt t="56794" x="4803775" y="6108700"/>
          <p14:tracePt t="56811" x="4803775" y="6170613"/>
          <p14:tracePt t="56827" x="4795838" y="6180138"/>
          <p14:tracePt t="56862" x="4768850" y="6170613"/>
          <p14:tracePt t="56870" x="4759325" y="6134100"/>
          <p14:tracePt t="56879" x="4741863" y="6099175"/>
          <p14:tracePt t="56895" x="4697413" y="6010275"/>
          <p14:tracePt t="56911" x="4670425" y="5919788"/>
          <p14:tracePt t="56928" x="4660900" y="5884863"/>
          <p14:tracePt t="57006" x="4660900" y="5894388"/>
          <p14:tracePt t="57014" x="4660900" y="5902325"/>
          <p14:tracePt t="57030" x="4670425" y="5919788"/>
          <p14:tracePt t="57038" x="4679950" y="5938838"/>
          <p14:tracePt t="57047" x="4687888" y="5956300"/>
          <p14:tracePt t="57062" x="4697413" y="5973763"/>
          <p14:tracePt t="57079" x="4724400" y="6000750"/>
          <p14:tracePt t="57095" x="4724400" y="6010275"/>
          <p14:tracePt t="57206" x="4714875" y="6010275"/>
          <p14:tracePt t="57215" x="4705350" y="5991225"/>
          <p14:tracePt t="57231" x="4687888" y="5973763"/>
          <p14:tracePt t="57239" x="4687888" y="5956300"/>
          <p14:tracePt t="57247" x="4687888" y="5946775"/>
          <p14:tracePt t="57263" x="4670425" y="5929313"/>
          <p14:tracePt t="57359" x="4679950" y="5929313"/>
          <p14:tracePt t="57367" x="4697413" y="6000750"/>
          <p14:tracePt t="57374" x="4724400" y="6054725"/>
          <p14:tracePt t="57382" x="4741863" y="6143625"/>
          <p14:tracePt t="57396" x="4741863" y="6188075"/>
          <p14:tracePt t="57413" x="4759325" y="6296025"/>
          <p14:tracePt t="57430" x="4759325" y="6384925"/>
          <p14:tracePt t="57447" x="4759325" y="6429375"/>
          <p14:tracePt t="57463" x="4759325" y="6438900"/>
          <p14:tracePt t="57495" x="4759325" y="6456363"/>
          <p14:tracePt t="57551" x="4741863" y="6446838"/>
          <p14:tracePt t="57567" x="4732338" y="6438900"/>
          <p14:tracePt t="57575" x="4724400" y="6429375"/>
          <p14:tracePt t="57599" x="4705350" y="6411913"/>
          <p14:tracePt t="57615" x="4697413" y="6402388"/>
          <p14:tracePt t="57623" x="4697413" y="6394450"/>
          <p14:tracePt t="57631" x="4687888" y="6384925"/>
          <p14:tracePt t="57648" x="4679950" y="6330950"/>
          <p14:tracePt t="57664" x="4670425" y="6303963"/>
          <p14:tracePt t="57681" x="4652963" y="6269038"/>
          <p14:tracePt t="57697" x="4652963" y="6242050"/>
          <p14:tracePt t="57714" x="4652963" y="6224588"/>
          <p14:tracePt t="57731" x="4633913" y="6197600"/>
          <p14:tracePt t="57748" x="4633913" y="6188075"/>
          <p14:tracePt t="57764" x="4633913" y="6180138"/>
          <p14:tracePt t="57781" x="4616450" y="6170613"/>
          <p14:tracePt t="57798" x="4616450" y="6161088"/>
          <p14:tracePt t="57814" x="4616450" y="6143625"/>
          <p14:tracePt t="57863" x="4616450" y="6134100"/>
          <p14:tracePt t="57911" x="4616450" y="6126163"/>
          <p14:tracePt t="57951" x="4616450" y="6116638"/>
          <p14:tracePt t="57983" x="4616450" y="6108700"/>
          <p14:tracePt t="58087" x="4616450" y="6099175"/>
          <p14:tracePt t="58095" x="4616450" y="6089650"/>
          <p14:tracePt t="58103" x="4616450" y="6081713"/>
          <p14:tracePt t="58119" x="4616450" y="6072188"/>
          <p14:tracePt t="58132" x="4616450" y="6054725"/>
          <p14:tracePt t="58149" x="4616450" y="6045200"/>
          <p14:tracePt t="58175" x="4616450" y="6027738"/>
          <p14:tracePt t="58471" x="4598988" y="6018213"/>
          <p14:tracePt t="58487" x="4598988" y="6010275"/>
          <p14:tracePt t="58495" x="4598988" y="6000750"/>
          <p14:tracePt t="58503" x="4598988" y="5991225"/>
          <p14:tracePt t="58517" x="4598988" y="5983288"/>
          <p14:tracePt t="58535" x="4589463" y="5956300"/>
          <p14:tracePt t="58551" x="4581525" y="5938838"/>
          <p14:tracePt t="58568" x="4581525" y="5929313"/>
          <p14:tracePt t="58584" x="4572000" y="5911850"/>
          <p14:tracePt t="58601" x="4562475" y="5902325"/>
          <p14:tracePt t="58983" x="4554538" y="5894388"/>
          <p14:tracePt t="59031" x="4545013" y="5894388"/>
          <p14:tracePt t="59167" x="4537075" y="5894388"/>
          <p14:tracePt t="59287" x="4527550" y="5894388"/>
          <p14:tracePt t="59304" x="4518025" y="5894388"/>
          <p14:tracePt t="59399" x="4510088" y="5902325"/>
          <p14:tracePt t="59407" x="4500563" y="5902325"/>
          <p14:tracePt t="59423" x="4500563" y="5894388"/>
          <p14:tracePt t="59455" x="4500563" y="5884863"/>
          <p14:tracePt t="59743" x="4500563" y="5875338"/>
          <p14:tracePt t="59759" x="4491038" y="5875338"/>
          <p14:tracePt t="60288" x="4483100" y="5867400"/>
          <p14:tracePt t="63729" x="4465638" y="5848350"/>
          <p14:tracePt t="63744" x="4446588" y="5830888"/>
          <p14:tracePt t="63752" x="4446588" y="5822950"/>
          <p14:tracePt t="63761" x="4419600" y="5795963"/>
          <p14:tracePt t="63770" x="4402138" y="5776913"/>
          <p14:tracePt t="63787" x="4384675" y="5741988"/>
          <p14:tracePt t="63804" x="4367213" y="5715000"/>
          <p14:tracePt t="63821" x="4348163" y="5688013"/>
          <p14:tracePt t="63841" x="4348163" y="5680075"/>
          <p14:tracePt t="63857" x="4348163" y="5670550"/>
          <p14:tracePt t="63873" x="4348163" y="5661025"/>
          <p14:tracePt t="63889" x="4348163" y="5653088"/>
          <p14:tracePt t="63904" x="4348163" y="5643563"/>
          <p14:tracePt t="63921" x="4348163" y="5599113"/>
          <p14:tracePt t="63938" x="4348163" y="5581650"/>
          <p14:tracePt t="63954" x="4348163" y="5562600"/>
          <p14:tracePt t="63971" x="4348163" y="5537200"/>
          <p14:tracePt t="63988" x="4394200" y="5473700"/>
          <p14:tracePt t="64005" x="4483100" y="5394325"/>
          <p14:tracePt t="64021" x="4795838" y="5276850"/>
          <p14:tracePt t="64038" x="5027613" y="5214938"/>
          <p14:tracePt t="64055" x="5197475" y="5153025"/>
          <p14:tracePt t="64072" x="5330825" y="5089525"/>
          <p14:tracePt t="64088" x="5456238" y="5045075"/>
          <p14:tracePt t="64089" x="5500688" y="5027613"/>
          <p14:tracePt t="64105" x="5545138" y="4956175"/>
          <p14:tracePt t="64122" x="5581650" y="4902200"/>
          <p14:tracePt t="64138" x="5616575" y="4857750"/>
          <p14:tracePt t="64155" x="5670550" y="4776788"/>
          <p14:tracePt t="64172" x="5751513" y="4687888"/>
          <p14:tracePt t="64189" x="5848350" y="4598988"/>
          <p14:tracePt t="64206" x="6037263" y="4527550"/>
          <p14:tracePt t="64223" x="6153150" y="4483100"/>
          <p14:tracePt t="64239" x="6251575" y="4456113"/>
          <p14:tracePt t="64256" x="6357938" y="4456113"/>
          <p14:tracePt t="64272" x="6419850" y="4446588"/>
          <p14:tracePt t="64273" x="6429375" y="4446588"/>
          <p14:tracePt t="64353" x="6438900" y="4465638"/>
          <p14:tracePt t="64361" x="6456363" y="4491038"/>
          <p14:tracePt t="64369" x="6456363" y="4500563"/>
          <p14:tracePt t="64377" x="6473825" y="4527550"/>
          <p14:tracePt t="64389" x="6491288" y="4554538"/>
          <p14:tracePt t="64406" x="6518275" y="4581525"/>
          <p14:tracePt t="64423" x="6537325" y="4616450"/>
          <p14:tracePt t="64439" x="6545263" y="4633913"/>
          <p14:tracePt t="64456" x="6554788" y="4652963"/>
          <p14:tracePt t="64473" x="6572250" y="4697413"/>
          <p14:tracePt t="64490" x="6572250" y="4732338"/>
          <p14:tracePt t="64506" x="6581775" y="4751388"/>
          <p14:tracePt t="64523" x="6581775" y="4786313"/>
          <p14:tracePt t="64540" x="6581775" y="4795838"/>
          <p14:tracePt t="64557" x="6589713" y="4822825"/>
          <p14:tracePt t="64573" x="6599238" y="4840288"/>
          <p14:tracePt t="64590" x="6599238" y="4848225"/>
          <p14:tracePt t="64607" x="6608763" y="4867275"/>
          <p14:tracePt t="64624" x="6608763" y="4894263"/>
          <p14:tracePt t="64640" x="6608763" y="4919663"/>
          <p14:tracePt t="64657" x="6626225" y="4965700"/>
          <p14:tracePt t="64674" x="6634163" y="5000625"/>
          <p14:tracePt t="64691" x="6653213" y="5037138"/>
          <p14:tracePt t="64707" x="6653213" y="5045075"/>
          <p14:tracePt t="64724" x="6653213" y="5054600"/>
          <p14:tracePt t="64742" x="6653213" y="5062538"/>
          <p14:tracePt t="64757" x="6653213" y="5072063"/>
          <p14:tracePt t="64774" x="6661150" y="5081588"/>
          <p14:tracePt t="64791" x="6661150" y="5089525"/>
          <p14:tracePt t="64807" x="6670675" y="5099050"/>
          <p14:tracePt t="64824" x="6670675" y="5116513"/>
          <p14:tracePt t="64825" x="6670675" y="5126038"/>
          <p14:tracePt t="64842" x="6670675" y="5143500"/>
          <p14:tracePt t="64858" x="6670675" y="5170488"/>
          <p14:tracePt t="64874" x="6680200" y="5187950"/>
          <p14:tracePt t="64891" x="6680200" y="5214938"/>
          <p14:tracePt t="64908" x="6688138" y="5241925"/>
          <p14:tracePt t="64925" x="6688138" y="5259388"/>
          <p14:tracePt t="64941" x="6688138" y="5276850"/>
          <p14:tracePt t="64958" x="6688138" y="5295900"/>
          <p14:tracePt t="64975" x="6697663" y="5303838"/>
          <p14:tracePt t="64992" x="6697663" y="5322888"/>
          <p14:tracePt t="65008" x="6705600" y="5348288"/>
          <p14:tracePt t="65009" x="6705600" y="5375275"/>
          <p14:tracePt t="65025" x="6724650" y="5402263"/>
          <p14:tracePt t="65042" x="6724650" y="5429250"/>
          <p14:tracePt t="65059" x="6724650" y="5446713"/>
          <p14:tracePt t="65075" x="6724650" y="5465763"/>
          <p14:tracePt t="65092" x="6724650" y="5491163"/>
          <p14:tracePt t="65109" x="6742113" y="5510213"/>
          <p14:tracePt t="65126" x="6742113" y="5545138"/>
          <p14:tracePt t="65142" x="6742113" y="5572125"/>
          <p14:tracePt t="65159" x="6742113" y="5589588"/>
          <p14:tracePt t="65176" x="6742113" y="5599113"/>
          <p14:tracePt t="65192" x="6742113" y="5616575"/>
          <p14:tracePt t="65209" x="6742113" y="5643563"/>
          <p14:tracePt t="65226" x="6742113" y="5661025"/>
          <p14:tracePt t="65243" x="6742113" y="5680075"/>
          <p14:tracePt t="65260" x="6742113" y="5697538"/>
          <p14:tracePt t="65276" x="6742113" y="5715000"/>
          <p14:tracePt t="65293" x="6742113" y="5732463"/>
          <p14:tracePt t="65309" x="6742113" y="5768975"/>
          <p14:tracePt t="65326" x="6742113" y="5786438"/>
          <p14:tracePt t="65343" x="6742113" y="5803900"/>
          <p14:tracePt t="65360" x="6742113" y="5822950"/>
          <p14:tracePt t="65376" x="6742113" y="5840413"/>
          <p14:tracePt t="65394" x="6759575" y="5857875"/>
          <p14:tracePt t="65410" x="6759575" y="5875338"/>
          <p14:tracePt t="65427" x="6759575" y="5884863"/>
          <p14:tracePt t="65443" x="6759575" y="5894388"/>
          <p14:tracePt t="65460" x="6759575" y="5902325"/>
          <p14:tracePt t="65477" x="6759575" y="5911850"/>
          <p14:tracePt t="65497" x="6759575" y="5919788"/>
          <p14:tracePt t="65513" x="6759575" y="5929313"/>
          <p14:tracePt t="65529" x="6759575" y="5938838"/>
          <p14:tracePt t="65673" x="6759575" y="5946775"/>
          <p14:tracePt t="65689" x="6777038" y="5956300"/>
          <p14:tracePt t="65697" x="6777038" y="5965825"/>
          <p14:tracePt t="65705" x="6786563" y="5973763"/>
          <p14:tracePt t="65713" x="6796088" y="5983288"/>
          <p14:tracePt t="65728" x="6813550" y="6000750"/>
          <p14:tracePt t="65745" x="6840538" y="6027738"/>
          <p14:tracePt t="65762" x="6884988" y="6054725"/>
          <p14:tracePt t="65778" x="6911975" y="6062663"/>
          <p14:tracePt t="65795" x="6919913" y="6062663"/>
          <p14:tracePt t="65817" x="6929438" y="6062663"/>
          <p14:tracePt t="65849" x="6938963" y="6062663"/>
          <p14:tracePt t="65881" x="6946900" y="6062663"/>
          <p14:tracePt t="65889" x="6956425" y="6062663"/>
          <p14:tracePt t="65897" x="6965950" y="6062663"/>
          <p14:tracePt t="65912" x="6983413" y="6054725"/>
          <p14:tracePt t="65929" x="7000875" y="6027738"/>
          <p14:tracePt t="65946" x="7062788" y="5946775"/>
          <p14:tracePt t="65962" x="7134225" y="5857875"/>
          <p14:tracePt t="65979" x="7188200" y="5768975"/>
          <p14:tracePt t="65996" x="7215188" y="5715000"/>
          <p14:tracePt t="66012" x="7251700" y="5634038"/>
          <p14:tracePt t="66029" x="7269163" y="5572125"/>
          <p14:tracePt t="66046" x="7286625" y="5483225"/>
          <p14:tracePt t="66062" x="7313613" y="5340350"/>
          <p14:tracePt t="66080" x="7323138" y="5276850"/>
          <p14:tracePt t="66096" x="7323138" y="5205413"/>
          <p14:tracePt t="66113" x="7323138" y="5143500"/>
          <p14:tracePt t="66130" x="7323138" y="5054600"/>
          <p14:tracePt t="66146" x="7304088" y="4973638"/>
          <p14:tracePt t="66163" x="7269163" y="4894263"/>
          <p14:tracePt t="66179" x="7242175" y="4857750"/>
          <p14:tracePt t="66196" x="7215188" y="4813300"/>
          <p14:tracePt t="66213" x="7197725" y="4786313"/>
          <p14:tracePt t="66230" x="7180263" y="4776788"/>
          <p14:tracePt t="66246" x="7153275" y="4751388"/>
          <p14:tracePt t="66263" x="7126288" y="4732338"/>
          <p14:tracePt t="66280" x="7089775" y="4724400"/>
          <p14:tracePt t="66297" x="7062788" y="4714875"/>
          <p14:tracePt t="66298" x="7018338" y="4697413"/>
          <p14:tracePt t="66314" x="6983413" y="4697413"/>
          <p14:tracePt t="66330" x="6919913" y="4687888"/>
          <p14:tracePt t="66347" x="6840538" y="4687888"/>
          <p14:tracePt t="66364" x="6751638" y="4687888"/>
          <p14:tracePt t="66381" x="6643688" y="4687888"/>
          <p14:tracePt t="66397" x="6537325" y="4714875"/>
          <p14:tracePt t="66414" x="6438900" y="4741863"/>
          <p14:tracePt t="66431" x="6348413" y="4776788"/>
          <p14:tracePt t="66447" x="6313488" y="4795838"/>
          <p14:tracePt t="66464" x="6276975" y="4813300"/>
          <p14:tracePt t="66481" x="6242050" y="4830763"/>
          <p14:tracePt t="66498" x="6188075" y="4867275"/>
          <p14:tracePt t="66514" x="6161088" y="4902200"/>
          <p14:tracePt t="66531" x="6126163" y="4946650"/>
          <p14:tracePt t="66548" x="6099175" y="5010150"/>
          <p14:tracePt t="66564" x="6062663" y="5089525"/>
          <p14:tracePt t="66581" x="6037263" y="5251450"/>
          <p14:tracePt t="66598" x="6027738" y="5384800"/>
          <p14:tracePt t="66615" x="6010275" y="5491163"/>
          <p14:tracePt t="66631" x="6010275" y="5572125"/>
          <p14:tracePt t="66648" x="6010275" y="5643563"/>
          <p14:tracePt t="66665" x="6010275" y="5661025"/>
          <p14:tracePt t="66682" x="6018213" y="5732463"/>
          <p14:tracePt t="66698" x="6045200" y="5776913"/>
          <p14:tracePt t="66715" x="6089650" y="5848350"/>
          <p14:tracePt t="66732" x="6170613" y="5938838"/>
          <p14:tracePt t="66748" x="6224588" y="6037263"/>
          <p14:tracePt t="66765" x="6286500" y="6134100"/>
          <p14:tracePt t="66782" x="6367463" y="6224588"/>
          <p14:tracePt t="66799" x="6394450" y="6259513"/>
          <p14:tracePt t="66816" x="6402388" y="6269038"/>
          <p14:tracePt t="66832" x="6419850" y="6276975"/>
          <p14:tracePt t="66873" x="6429375" y="6286500"/>
          <p14:tracePt t="66898" x="6438900" y="6296025"/>
          <p14:tracePt t="66906" x="6456363" y="6296025"/>
          <p14:tracePt t="66916" x="6483350" y="6296025"/>
          <p14:tracePt t="66932" x="6537325" y="6296025"/>
          <p14:tracePt t="66949" x="6599238" y="6296025"/>
          <p14:tracePt t="66966" x="6670675" y="6296025"/>
          <p14:tracePt t="66983" x="6759575" y="6296025"/>
          <p14:tracePt t="66999" x="6884988" y="6296025"/>
          <p14:tracePt t="67016" x="6983413" y="6269038"/>
          <p14:tracePt t="67033" x="7089775" y="6215063"/>
          <p14:tracePt t="67050" x="7197725" y="6143625"/>
          <p14:tracePt t="67066" x="7242175" y="6108700"/>
          <p14:tracePt t="67083" x="7286625" y="6037263"/>
          <p14:tracePt t="67100" x="7323138" y="5983288"/>
          <p14:tracePt t="67116" x="7358063" y="5911850"/>
          <p14:tracePt t="67133" x="7385050" y="5822950"/>
          <p14:tracePt t="67150" x="7402513" y="5670550"/>
          <p14:tracePt t="67167" x="7402513" y="5572125"/>
          <p14:tracePt t="67183" x="7385050" y="5465763"/>
          <p14:tracePt t="67201" x="7331075" y="5357813"/>
          <p14:tracePt t="67217" x="7269163" y="5224463"/>
          <p14:tracePt t="67234" x="7153275" y="5081588"/>
          <p14:tracePt t="67251" x="7081838" y="4983163"/>
          <p14:tracePt t="67267" x="7010400" y="4911725"/>
          <p14:tracePt t="67284" x="6929438" y="4857750"/>
          <p14:tracePt t="67301" x="6894513" y="4840288"/>
          <p14:tracePt t="67317" x="6858000" y="4813300"/>
          <p14:tracePt t="67334" x="6813550" y="4813300"/>
          <p14:tracePt t="67351" x="6759575" y="4813300"/>
          <p14:tracePt t="67367" x="6680200" y="4813300"/>
          <p14:tracePt t="67384" x="6572250" y="4813300"/>
          <p14:tracePt t="67401" x="6483350" y="4840288"/>
          <p14:tracePt t="67418" x="6375400" y="4911725"/>
          <p14:tracePt t="67434" x="6313488" y="4938713"/>
          <p14:tracePt t="67451" x="6232525" y="4973638"/>
          <p14:tracePt t="67468" x="6161088" y="5027613"/>
          <p14:tracePt t="67485" x="6081713" y="5089525"/>
          <p14:tracePt t="67502" x="6000750" y="5214938"/>
          <p14:tracePt t="67518" x="5983288" y="5330825"/>
          <p14:tracePt t="67535" x="5983288" y="5465763"/>
          <p14:tracePt t="67552" x="5983288" y="5572125"/>
          <p14:tracePt t="67568" x="5983288" y="5608638"/>
          <p14:tracePt t="67585" x="5983288" y="5626100"/>
          <p14:tracePt t="67601" x="5983288" y="5653088"/>
          <p14:tracePt t="67618" x="6000750" y="5715000"/>
          <p14:tracePt t="67635" x="6037263" y="5741988"/>
          <p14:tracePt t="67652" x="6081713" y="5768975"/>
          <p14:tracePt t="67669" x="6116638" y="5786438"/>
          <p14:tracePt t="67685" x="6161088" y="5803900"/>
          <p14:tracePt t="67702" x="6215063" y="5822950"/>
          <p14:tracePt t="67719" x="6286500" y="5822950"/>
          <p14:tracePt t="67735" x="6375400" y="5830888"/>
          <p14:tracePt t="67752" x="6465888" y="5848350"/>
          <p14:tracePt t="67769" x="6510338" y="5848350"/>
          <p14:tracePt t="67786" x="6589713" y="5867400"/>
          <p14:tracePt t="67802" x="6608763" y="5867400"/>
          <p14:tracePt t="67819" x="6616700" y="5867400"/>
          <p14:tracePt t="67836" x="6634163" y="5867400"/>
          <p14:tracePt t="67853" x="6653213" y="5867400"/>
          <p14:tracePt t="67870" x="6680200" y="5867400"/>
          <p14:tracePt t="67886" x="6715125" y="5867400"/>
          <p14:tracePt t="67902" x="6759575" y="5857875"/>
          <p14:tracePt t="67919" x="6777038" y="5848350"/>
          <p14:tracePt t="67936" x="6804025" y="5830888"/>
          <p14:tracePt t="67953" x="6840538" y="5803900"/>
          <p14:tracePt t="67970" x="6867525" y="5795963"/>
          <p14:tracePt t="67987" x="6894513" y="5776913"/>
          <p14:tracePt t="68003" x="6902450" y="5768975"/>
          <p14:tracePt t="68178" x="6902450" y="5759450"/>
          <p14:tracePt t="68426" x="6884988" y="5751513"/>
          <p14:tracePt t="68458" x="6884988" y="5741988"/>
          <p14:tracePt t="68506" x="6875463" y="5741988"/>
          <p14:tracePt t="68530" x="6867525" y="5741988"/>
          <p14:tracePt t="68554" x="6858000" y="5741988"/>
          <p14:tracePt t="68602" x="6848475" y="5741988"/>
          <p14:tracePt t="68826" x="6840538" y="5741988"/>
          <p14:tracePt t="68866" x="6840538" y="5732463"/>
          <p14:tracePt t="69002" x="6840538" y="5715000"/>
          <p14:tracePt t="69018" x="6823075" y="5705475"/>
          <p14:tracePt t="69034" x="6823075" y="5697538"/>
          <p14:tracePt t="69042" x="6823075" y="5680075"/>
          <p14:tracePt t="69050" x="6823075" y="5661025"/>
          <p14:tracePt t="69058" x="6823075" y="5653088"/>
          <p14:tracePt t="69074" x="6823075" y="5634038"/>
          <p14:tracePt t="69091" x="6823075" y="5545138"/>
          <p14:tracePt t="69107" x="6823075" y="5465763"/>
          <p14:tracePt t="69124" x="6823075" y="5375275"/>
          <p14:tracePt t="69141" x="6823075" y="5116513"/>
          <p14:tracePt t="69157" x="6804025" y="4956175"/>
          <p14:tracePt t="69174" x="6796088" y="4840288"/>
          <p14:tracePt t="69191" x="6742113" y="4714875"/>
          <p14:tracePt t="69208" x="6697663" y="4625975"/>
          <p14:tracePt t="69225" x="6661150" y="4554538"/>
          <p14:tracePt t="69241" x="6626225" y="4510088"/>
          <p14:tracePt t="69258" x="6616700" y="4491038"/>
          <p14:tracePt t="69259" x="6608763" y="4491038"/>
          <p14:tracePt t="69275" x="6589713" y="4483100"/>
          <p14:tracePt t="69291" x="6581775" y="4465638"/>
          <p14:tracePt t="69308" x="6562725" y="4446588"/>
          <p14:tracePt t="69325" x="6527800" y="4429125"/>
          <p14:tracePt t="69341" x="6491288" y="4394200"/>
          <p14:tracePt t="69358" x="6456363" y="4375150"/>
          <p14:tracePt t="69375" x="6438900" y="4357688"/>
          <p14:tracePt t="69392" x="6419850" y="4340225"/>
          <p14:tracePt t="69409" x="6411913" y="4330700"/>
          <p14:tracePt t="69619" x="6402388" y="4322763"/>
          <p14:tracePt t="69651" x="6402388" y="4330700"/>
          <p14:tracePt t="69658" x="6394450" y="4340225"/>
          <p14:tracePt t="69675" x="6394450" y="4348163"/>
          <p14:tracePt t="69682" x="6384925" y="4367213"/>
          <p14:tracePt t="69693" x="6375400" y="4375150"/>
          <p14:tracePt t="69710" x="6367463" y="4411663"/>
          <p14:tracePt t="69726" x="6340475" y="4456113"/>
          <p14:tracePt t="69743" x="6330950" y="4527550"/>
          <p14:tracePt t="69760" x="6313488" y="4589463"/>
          <p14:tracePt t="69776" x="6296025" y="4633913"/>
          <p14:tracePt t="69793" x="6296025" y="4679950"/>
          <p14:tracePt t="69810" x="6286500" y="4724400"/>
          <p14:tracePt t="69811" x="6286500" y="4741863"/>
          <p14:tracePt t="69827" x="6269038" y="4786313"/>
          <p14:tracePt t="69843" x="6269038" y="4813300"/>
          <p14:tracePt t="69860" x="6269038" y="4830763"/>
          <p14:tracePt t="69877" x="6269038" y="4867275"/>
          <p14:tracePt t="69894" x="6269038" y="4884738"/>
          <p14:tracePt t="69911" x="6269038" y="4902200"/>
          <p14:tracePt t="69930" x="6269038" y="4911725"/>
          <p14:tracePt t="69955" x="6269038" y="4919663"/>
          <p14:tracePt t="70331" x="6269038" y="4929188"/>
          <p14:tracePt t="70339" x="6269038" y="4938713"/>
          <p14:tracePt t="70347" x="6269038" y="4956175"/>
          <p14:tracePt t="70362" x="6323013" y="5027613"/>
          <p14:tracePt t="70379" x="6446838" y="5214938"/>
          <p14:tracePt t="70396" x="6518275" y="5313363"/>
          <p14:tracePt t="70412" x="6562725" y="5384800"/>
          <p14:tracePt t="70429" x="6608763" y="5438775"/>
          <p14:tracePt t="70446" x="6626225" y="5473700"/>
          <p14:tracePt t="70463" x="6626225" y="5483225"/>
          <p14:tracePt t="70479" x="6626225" y="5491163"/>
          <p14:tracePt t="70496" x="6626225" y="5500688"/>
          <p14:tracePt t="70513" x="6643688" y="5518150"/>
          <p14:tracePt t="70619" x="6643688" y="5527675"/>
          <p14:tracePt t="70731" x="6643688" y="5510213"/>
          <p14:tracePt t="70739" x="6643688" y="5500688"/>
          <p14:tracePt t="70747" x="6643688" y="5491163"/>
          <p14:tracePt t="70764" x="6643688" y="5456238"/>
          <p14:tracePt t="70780" x="6643688" y="5419725"/>
          <p14:tracePt t="70797" x="6643688" y="5375275"/>
          <p14:tracePt t="70814" x="6670675" y="5340350"/>
          <p14:tracePt t="70830" x="6705600" y="5286375"/>
          <p14:tracePt t="70848" x="6742113" y="5214938"/>
          <p14:tracePt t="70864" x="6786563" y="5153025"/>
          <p14:tracePt t="70881" x="6813550" y="5081588"/>
          <p14:tracePt t="70897" x="6858000" y="5010150"/>
          <p14:tracePt t="70914" x="6902450" y="4946650"/>
          <p14:tracePt t="70915" x="6919913" y="4929188"/>
          <p14:tracePt t="70931" x="6956425" y="4894263"/>
          <p14:tracePt t="70948" x="7000875" y="4848225"/>
          <p14:tracePt t="70965" x="7037388" y="4830763"/>
          <p14:tracePt t="70982" x="7062788" y="4813300"/>
          <p14:tracePt t="70998" x="7062788" y="4803775"/>
          <p14:tracePt t="71019" x="7062788" y="4786313"/>
          <p14:tracePt t="71031" x="7081838" y="4776788"/>
          <p14:tracePt t="71048" x="7081838" y="4751388"/>
          <p14:tracePt t="71065" x="7081838" y="4724400"/>
          <p14:tracePt t="71082" x="7081838" y="4697413"/>
          <p14:tracePt t="71098" x="7081838" y="4679950"/>
          <p14:tracePt t="71115" x="7072313" y="4660900"/>
          <p14:tracePt t="71132" x="7062788" y="4643438"/>
          <p14:tracePt t="71148" x="7027863" y="4633913"/>
          <p14:tracePt t="71165" x="6965950" y="4608513"/>
          <p14:tracePt t="71183" x="6929438" y="4598988"/>
          <p14:tracePt t="71199" x="6875463" y="4572000"/>
          <p14:tracePt t="71215" x="6831013" y="4554538"/>
          <p14:tracePt t="71233" x="6813550" y="4554538"/>
          <p14:tracePt t="71249" x="6769100" y="4537075"/>
          <p14:tracePt t="71266" x="6751638" y="4537075"/>
          <p14:tracePt t="71283" x="6688138" y="4527550"/>
          <p14:tracePt t="71299" x="6661150" y="4527550"/>
          <p14:tracePt t="71316" x="6626225" y="4518025"/>
          <p14:tracePt t="71333" x="6589713" y="4510088"/>
          <p14:tracePt t="71349" x="6554788" y="4510088"/>
          <p14:tracePt t="71366" x="6518275" y="4491038"/>
          <p14:tracePt t="71383" x="6473825" y="4491038"/>
          <p14:tracePt t="71399" x="6446838" y="4491038"/>
          <p14:tracePt t="71416" x="6429375" y="4491038"/>
          <p14:tracePt t="71433" x="6402388" y="4491038"/>
          <p14:tracePt t="71449" x="6357938" y="4491038"/>
          <p14:tracePt t="71467" x="6323013" y="4537075"/>
          <p14:tracePt t="71467" x="6303963" y="4554538"/>
          <p14:tracePt t="71484" x="6232525" y="4625975"/>
          <p14:tracePt t="71500" x="6197600" y="4687888"/>
          <p14:tracePt t="71516" x="6153150" y="4776788"/>
          <p14:tracePt t="71533" x="6126163" y="4867275"/>
          <p14:tracePt t="71550" x="6099175" y="5010150"/>
          <p14:tracePt t="71567" x="6072188" y="5126038"/>
          <p14:tracePt t="71583" x="6072188" y="5241925"/>
          <p14:tracePt t="71600" x="6072188" y="5384800"/>
          <p14:tracePt t="71617" x="6072188" y="5491163"/>
          <p14:tracePt t="71634" x="6089650" y="5634038"/>
          <p14:tracePt t="71650" x="6134100" y="5795963"/>
          <p14:tracePt t="71667" x="6188075" y="5965825"/>
          <p14:tracePt t="71684" x="6232525" y="6089650"/>
          <p14:tracePt t="71700" x="6269038" y="6161088"/>
          <p14:tracePt t="71717" x="6303963" y="6251575"/>
          <p14:tracePt t="71734" x="6340475" y="6313488"/>
          <p14:tracePt t="71751" x="6402388" y="6375400"/>
          <p14:tracePt t="71767" x="6491288" y="6465888"/>
          <p14:tracePt t="71784" x="6599238" y="6581775"/>
          <p14:tracePt t="71801" x="6653213" y="6626225"/>
          <p14:tracePt t="71818" x="6697663" y="6661150"/>
          <p14:tracePt t="71834" x="6742113" y="6688138"/>
          <p14:tracePt t="71852" x="6777038" y="6697663"/>
          <p14:tracePt t="71868" x="6831013" y="6705600"/>
          <p14:tracePt t="71884" x="6875463" y="6705600"/>
          <p14:tracePt t="71901" x="6938963" y="6705600"/>
          <p14:tracePt t="71918" x="7018338" y="6705600"/>
          <p14:tracePt t="71935" x="7062788" y="6680200"/>
          <p14:tracePt t="71951" x="7108825" y="6634163"/>
          <p14:tracePt t="71968" x="7180263" y="6562725"/>
          <p14:tracePt t="71985" x="7251700" y="6465888"/>
          <p14:tracePt t="72003" x="7367588" y="6153150"/>
          <p14:tracePt t="72018" x="7412038" y="6054725"/>
          <p14:tracePt t="72035" x="7456488" y="5857875"/>
          <p14:tracePt t="72035" x="7473950" y="5751513"/>
          <p14:tracePt t="72051" x="7500938" y="5572125"/>
          <p14:tracePt t="72068" x="7510463" y="5429250"/>
          <p14:tracePt t="72085" x="7527925" y="5303838"/>
          <p14:tracePt t="72102" x="7527925" y="5187950"/>
          <p14:tracePt t="72119" x="7527925" y="5089525"/>
          <p14:tracePt t="72135" x="7510463" y="4965700"/>
          <p14:tracePt t="72152" x="7473950" y="4848225"/>
          <p14:tracePt t="72169" x="7419975" y="4741863"/>
          <p14:tracePt t="72186" x="7348538" y="4608513"/>
          <p14:tracePt t="72202" x="7277100" y="4491038"/>
          <p14:tracePt t="72219" x="7180263" y="4330700"/>
          <p14:tracePt t="72236" x="7126288" y="4259263"/>
          <p14:tracePt t="72253" x="7081838" y="4214813"/>
          <p14:tracePt t="72269" x="7027863" y="4179888"/>
          <p14:tracePt t="72286" x="6983413" y="4160838"/>
          <p14:tracePt t="72303" x="6911975" y="4160838"/>
          <p14:tracePt t="72319" x="6848475" y="4160838"/>
          <p14:tracePt t="72336" x="6786563" y="4160838"/>
          <p14:tracePt t="72353" x="6715125" y="4179888"/>
          <p14:tracePt t="72370" x="6581775" y="4214813"/>
          <p14:tracePt t="72386" x="6473825" y="4268788"/>
          <p14:tracePt t="72404" x="6296025" y="4384675"/>
          <p14:tracePt t="72420" x="6197600" y="4473575"/>
          <p14:tracePt t="72437" x="6143625" y="4589463"/>
          <p14:tracePt t="72453" x="6108700" y="4687888"/>
          <p14:tracePt t="72470" x="6062663" y="4776788"/>
          <p14:tracePt t="72487" x="6027738" y="4875213"/>
          <p14:tracePt t="72504" x="6000750" y="4983163"/>
          <p14:tracePt t="72521" x="5973763" y="5108575"/>
          <p14:tracePt t="72537" x="5946775" y="5259388"/>
          <p14:tracePt t="72553" x="5929313" y="5419725"/>
          <p14:tracePt t="72570" x="5929313" y="5562600"/>
          <p14:tracePt t="72588" x="5929313" y="5715000"/>
          <p14:tracePt t="72604" x="5929313" y="5776913"/>
          <p14:tracePt t="72621" x="5946775" y="5840413"/>
          <p14:tracePt t="72637" x="5946775" y="5894388"/>
          <p14:tracePt t="72654" x="5983288" y="5965825"/>
          <p14:tracePt t="72671" x="6054725" y="6062663"/>
          <p14:tracePt t="72688" x="6143625" y="6161088"/>
          <p14:tracePt t="72704" x="6296025" y="6340475"/>
          <p14:tracePt t="72721" x="6394450" y="6419850"/>
          <p14:tracePt t="72738" x="6438900" y="6473825"/>
          <p14:tracePt t="72754" x="6465888" y="6491288"/>
          <p14:tracePt t="72771" x="6473825" y="6500813"/>
          <p14:tracePt t="72843" x="6491288" y="6500813"/>
          <p14:tracePt t="72851" x="6500813" y="6500813"/>
          <p14:tracePt t="72859" x="6527800" y="6500813"/>
          <p14:tracePt t="72872" x="6554788" y="6500813"/>
          <p14:tracePt t="72889" x="6705600" y="6500813"/>
          <p14:tracePt t="72905" x="6884988" y="6483350"/>
          <p14:tracePt t="72922" x="7072313" y="6419850"/>
          <p14:tracePt t="72939" x="7215188" y="6384925"/>
          <p14:tracePt t="72956" x="7412038" y="6276975"/>
          <p14:tracePt t="72972" x="7510463" y="6205538"/>
          <p14:tracePt t="72989" x="7599363" y="6126163"/>
          <p14:tracePt t="73005" x="7653338" y="6010275"/>
          <p14:tracePt t="73022" x="7697788" y="5857875"/>
          <p14:tracePt t="73039" x="7742238" y="5697538"/>
          <p14:tracePt t="73056" x="7769225" y="5510213"/>
          <p14:tracePt t="73072" x="7786688" y="5330825"/>
          <p14:tracePt t="73089" x="7813675" y="5187950"/>
          <p14:tracePt t="73106" x="7823200" y="5037138"/>
          <p14:tracePt t="73123" x="7823200" y="4902200"/>
          <p14:tracePt t="73124" x="7823200" y="4840288"/>
          <p14:tracePt t="73140" x="7823200" y="4776788"/>
          <p14:tracePt t="73140" x="7823200" y="4714875"/>
          <p14:tracePt t="73156" x="7823200" y="4616450"/>
          <p14:tracePt t="73173" x="7769225" y="4483100"/>
          <p14:tracePt t="73189" x="7742238" y="4411663"/>
          <p14:tracePt t="73206" x="7697788" y="4357688"/>
          <p14:tracePt t="73223" x="7626350" y="4303713"/>
          <p14:tracePt t="73240" x="7562850" y="4259263"/>
          <p14:tracePt t="73256" x="7483475" y="4232275"/>
          <p14:tracePt t="73273" x="7402513" y="4214813"/>
          <p14:tracePt t="73290" x="7331075" y="4214813"/>
          <p14:tracePt t="73307" x="7170738" y="4214813"/>
          <p14:tracePt t="73324" x="6956425" y="4259263"/>
          <p14:tracePt t="73340" x="6813550" y="4295775"/>
          <p14:tracePt t="73357" x="6697663" y="4322763"/>
          <p14:tracePt t="73374" x="6599238" y="4357688"/>
          <p14:tracePt t="73390" x="6527800" y="4375150"/>
          <p14:tracePt t="73407" x="6491288" y="4402138"/>
          <p14:tracePt t="73424" x="6473825" y="4419600"/>
          <p14:tracePt t="73440" x="6456363" y="4429125"/>
          <p14:tracePt t="73457" x="6446838" y="4446588"/>
          <p14:tracePt t="73474" x="6429375" y="4473575"/>
          <p14:tracePt t="73491" x="6402388" y="4527550"/>
          <p14:tracePt t="73507" x="6375400" y="4598988"/>
          <p14:tracePt t="73508" x="6340475" y="4652963"/>
          <p14:tracePt t="73524" x="6286500" y="4751388"/>
          <p14:tracePt t="73541" x="6170613" y="4946650"/>
          <p14:tracePt t="73558" x="6108700" y="5054600"/>
          <p14:tracePt t="73574" x="6062663" y="5143500"/>
          <p14:tracePt t="73591" x="6037263" y="5232400"/>
          <p14:tracePt t="73608" x="6027738" y="5330825"/>
          <p14:tracePt t="73624" x="6010275" y="5446713"/>
          <p14:tracePt t="73641" x="6010275" y="5572125"/>
          <p14:tracePt t="73658" x="6010275" y="5643563"/>
          <p14:tracePt t="73675" x="6010275" y="5705475"/>
          <p14:tracePt t="73691" x="6027738" y="5741988"/>
          <p14:tracePt t="73692" x="6027738" y="5751513"/>
          <p14:tracePt t="73708" x="6045200" y="5768975"/>
          <p14:tracePt t="73725" x="6081713" y="5786438"/>
          <p14:tracePt t="73742" x="6126163" y="5803900"/>
          <p14:tracePt t="73758" x="6180138" y="5822950"/>
          <p14:tracePt t="73775" x="6224588" y="5840413"/>
          <p14:tracePt t="73792" x="6276975" y="5857875"/>
          <p14:tracePt t="73808" x="6323013" y="5894388"/>
          <p14:tracePt t="73825" x="6384925" y="5956300"/>
          <p14:tracePt t="73843" x="6429375" y="6010275"/>
          <p14:tracePt t="73859" x="6473825" y="6072188"/>
          <p14:tracePt t="73876" x="6510338" y="6143625"/>
          <p14:tracePt t="73876" x="6527800" y="6161088"/>
          <p14:tracePt t="73892" x="6572250" y="6224588"/>
          <p14:tracePt t="73909" x="6599238" y="6251575"/>
          <p14:tracePt t="73926" x="6634163" y="6286500"/>
          <p14:tracePt t="73943" x="6661150" y="6296025"/>
          <p14:tracePt t="73959" x="6680200" y="6313488"/>
          <p14:tracePt t="73976" x="6688138" y="6323013"/>
          <p14:tracePt t="73993" x="6715125" y="6348413"/>
          <p14:tracePt t="74009" x="6732588" y="6367463"/>
          <p14:tracePt t="74026" x="6751638" y="6402388"/>
          <p14:tracePt t="74043" x="6769100" y="6465888"/>
          <p14:tracePt t="74060" x="6848475" y="6589713"/>
          <p14:tracePt t="74077" x="6875463" y="6643688"/>
          <p14:tracePt t="74093" x="6894513" y="6661150"/>
          <p14:tracePt t="74110" x="6902450" y="6661150"/>
          <p14:tracePt t="74148" x="6919913" y="6661150"/>
          <p14:tracePt t="74276" x="6938963" y="6661150"/>
          <p14:tracePt t="74300" x="6946900" y="6661150"/>
          <p14:tracePt t="74308" x="6965950" y="6653213"/>
          <p14:tracePt t="74316" x="6973888" y="6626225"/>
          <p14:tracePt t="74327" x="6991350" y="6599238"/>
          <p14:tracePt t="74344" x="7037388" y="6527800"/>
          <p14:tracePt t="74361" x="7062788" y="6483350"/>
          <p14:tracePt t="74377" x="7116763" y="6446838"/>
          <p14:tracePt t="74394" x="7153275" y="6411913"/>
          <p14:tracePt t="74411" x="7224713" y="6357938"/>
          <p14:tracePt t="74428" x="7259638" y="6323013"/>
          <p14:tracePt t="74428" x="7296150" y="6286500"/>
          <p14:tracePt t="74444" x="7331075" y="6232525"/>
          <p14:tracePt t="74461" x="7367588" y="6170613"/>
          <p14:tracePt t="74478" x="7385050" y="6134100"/>
          <p14:tracePt t="74495" x="7402513" y="6116638"/>
          <p14:tracePt t="74511" x="7412038" y="6099175"/>
          <p14:tracePt t="74528" x="7412038" y="6089650"/>
          <p14:tracePt t="74545" x="7419975" y="6089650"/>
          <p14:tracePt t="74644" x="7419975" y="6099175"/>
          <p14:tracePt t="74652" x="7419975" y="6108700"/>
          <p14:tracePt t="74676" x="7419975" y="6116638"/>
          <p14:tracePt t="74692" x="7412038" y="6116638"/>
          <p14:tracePt t="74716" x="7402513" y="6116638"/>
          <p14:tracePt t="74756" x="7394575" y="6116638"/>
          <p14:tracePt t="74772" x="7385050" y="6116638"/>
          <p14:tracePt t="74788" x="7375525" y="6116638"/>
          <p14:tracePt t="74796" x="7367588" y="6116638"/>
          <p14:tracePt t="74820" x="7348538" y="6116638"/>
          <p14:tracePt t="74860" x="7340600" y="6116638"/>
          <p14:tracePt t="74884" x="7331075" y="6116638"/>
          <p14:tracePt t="74916" x="7331075" y="6108700"/>
          <p14:tracePt t="75020" x="7323138" y="6108700"/>
          <p14:tracePt t="75180" x="7313613" y="6108700"/>
          <p14:tracePt t="75188" x="7313613" y="6116638"/>
          <p14:tracePt t="75197" x="7296150" y="6126163"/>
          <p14:tracePt t="75214" x="7296150" y="6134100"/>
          <p14:tracePt t="75276" x="7296150" y="6116638"/>
          <p14:tracePt t="75284" x="7296150" y="6108700"/>
          <p14:tracePt t="75292" x="7296150" y="6089650"/>
          <p14:tracePt t="75300" x="7296150" y="6072188"/>
          <p14:tracePt t="75314" x="7296150" y="6062663"/>
          <p14:tracePt t="75331" x="7296150" y="6054725"/>
          <p14:tracePt t="75348" x="7296150" y="6037263"/>
          <p14:tracePt t="75564" x="7277100" y="6045200"/>
          <p14:tracePt t="75580" x="7277100" y="6054725"/>
          <p14:tracePt t="75588" x="7277100" y="6062663"/>
          <p14:tracePt t="75604" x="7269163" y="6081713"/>
          <p14:tracePt t="75616" x="7259638" y="6089650"/>
          <p14:tracePt t="75632" x="7259638" y="6099175"/>
          <p14:tracePt t="75660" x="7259638" y="6108700"/>
          <p14:tracePt t="75677" x="7251700" y="6116638"/>
          <p14:tracePt t="75892" x="7251700" y="6108700"/>
          <p14:tracePt t="75900" x="7251700" y="6099175"/>
          <p14:tracePt t="75908" x="7251700" y="6089650"/>
          <p14:tracePt t="75917" x="7259638" y="6089650"/>
          <p14:tracePt t="75933" x="7259638" y="6072188"/>
          <p14:tracePt t="75950" x="7277100" y="6072188"/>
          <p14:tracePt t="76140" x="7277100" y="6081713"/>
          <p14:tracePt t="76156" x="7277100" y="6089650"/>
          <p14:tracePt t="76172" x="7269163" y="6099175"/>
          <p14:tracePt t="83847" x="7277100" y="6108700"/>
          <p14:tracePt t="83855" x="7340600" y="6108700"/>
          <p14:tracePt t="83864" x="7402513" y="6108700"/>
          <p14:tracePt t="83880" x="7537450" y="6089650"/>
          <p14:tracePt t="83898" x="7616825" y="6037263"/>
          <p14:tracePt t="83914" x="7653338" y="6010275"/>
          <p14:tracePt t="83930" x="7680325" y="5983288"/>
          <p14:tracePt t="83947" x="7697788" y="5956300"/>
          <p14:tracePt t="83964" x="7705725" y="5938838"/>
          <p14:tracePt t="83980" x="7715250" y="5911850"/>
          <p14:tracePt t="83997" x="7759700" y="5840413"/>
          <p14:tracePt t="84014" x="7823200" y="5751513"/>
          <p14:tracePt t="84031" x="7885113" y="5661025"/>
          <p14:tracePt t="84031" x="7920038" y="5634038"/>
          <p14:tracePt t="84047" x="7966075" y="5545138"/>
          <p14:tracePt t="84064" x="8001000" y="5465763"/>
          <p14:tracePt t="84081" x="8010525" y="5384800"/>
          <p14:tracePt t="84098" x="8037513" y="5251450"/>
          <p14:tracePt t="84114" x="8037513" y="5153025"/>
          <p14:tracePt t="84131" x="8037513" y="5045075"/>
          <p14:tracePt t="84148" x="7991475" y="4973638"/>
          <p14:tracePt t="84164" x="7956550" y="4902200"/>
          <p14:tracePt t="84181" x="7947025" y="4867275"/>
          <p14:tracePt t="84198" x="7939088" y="4830763"/>
          <p14:tracePt t="84215" x="7920038" y="4776788"/>
          <p14:tracePt t="84216" x="7902575" y="4759325"/>
          <p14:tracePt t="84232" x="7875588" y="4714875"/>
          <p14:tracePt t="84248" x="7848600" y="4679950"/>
          <p14:tracePt t="84265" x="7796213" y="4633913"/>
          <p14:tracePt t="84282" x="7724775" y="4589463"/>
          <p14:tracePt t="84298" x="7643813" y="4554538"/>
          <p14:tracePt t="84315" x="7545388" y="4510088"/>
          <p14:tracePt t="84332" x="7402513" y="4473575"/>
          <p14:tracePt t="84349" x="7304088" y="4446588"/>
          <p14:tracePt t="84365" x="7224713" y="4429125"/>
          <p14:tracePt t="84382" x="7081838" y="4375150"/>
          <p14:tracePt t="84399" x="6867525" y="4322763"/>
          <p14:tracePt t="84416" x="6724650" y="4286250"/>
          <p14:tracePt t="84432" x="6608763" y="4259263"/>
          <p14:tracePt t="84448" x="6510338" y="4214813"/>
          <p14:tracePt t="84466" x="6446838" y="4205288"/>
          <p14:tracePt t="84482" x="6411913" y="4187825"/>
          <p14:tracePt t="84499" x="6394450" y="4187825"/>
          <p14:tracePt t="84516" x="6357938" y="4170363"/>
          <p14:tracePt t="84533" x="6340475" y="4170363"/>
          <p14:tracePt t="84549" x="6323013" y="4170363"/>
          <p14:tracePt t="84567" x="6286500" y="4170363"/>
          <p14:tracePt t="84583" x="6269038" y="4170363"/>
          <p14:tracePt t="84600" x="6215063" y="4170363"/>
          <p14:tracePt t="84617" x="6188075" y="4170363"/>
          <p14:tracePt t="84633" x="6153150" y="4170363"/>
          <p14:tracePt t="84650" x="6099175" y="4205288"/>
          <p14:tracePt t="84667" x="6045200" y="4303713"/>
          <p14:tracePt t="84683" x="5991225" y="4473575"/>
          <p14:tracePt t="84700" x="5946775" y="4608513"/>
          <p14:tracePt t="84717" x="5894388" y="4705350"/>
          <p14:tracePt t="84733" x="5857875" y="4786313"/>
          <p14:tracePt t="84750" x="5786438" y="4867275"/>
          <p14:tracePt t="84767" x="5705475" y="4991100"/>
          <p14:tracePt t="84784" x="5616575" y="5099050"/>
          <p14:tracePt t="84800" x="5537200" y="5187950"/>
          <p14:tracePt t="84817" x="5456238" y="5330825"/>
          <p14:tracePt t="84834" x="5348288" y="5483225"/>
          <p14:tracePt t="84851" x="5259388" y="5626100"/>
          <p14:tracePt t="84868" x="5187950" y="5759450"/>
          <p14:tracePt t="84884" x="5143500" y="5875338"/>
          <p14:tracePt t="84901" x="5143500" y="6010275"/>
          <p14:tracePt t="84918" x="5143500" y="6170613"/>
          <p14:tracePt t="84934" x="5205413" y="6313488"/>
          <p14:tracePt t="84951" x="5251450" y="6429375"/>
          <p14:tracePt t="84967" x="5340350" y="6581775"/>
          <p14:tracePt t="84984" x="5419725" y="6670675"/>
          <p14:tracePt t="85001" x="5491163" y="6724650"/>
          <p14:tracePt t="85018" x="5626100" y="6786563"/>
          <p14:tracePt t="85034" x="5795963" y="6813550"/>
          <p14:tracePt t="85051" x="6027738" y="6831013"/>
          <p14:tracePt t="85068" x="6269038" y="6831013"/>
          <p14:tracePt t="85085" x="6483350" y="6831013"/>
          <p14:tracePt t="85101" x="6616700" y="6831013"/>
          <p14:tracePt t="85118" x="6688138" y="6831013"/>
          <p14:tracePt t="85135" x="6769100" y="6796088"/>
          <p14:tracePt t="85136" x="6786563" y="6786563"/>
          <p14:tracePt t="85152" x="6858000" y="6742113"/>
          <p14:tracePt t="85168" x="6919913" y="6653213"/>
          <p14:tracePt t="85185" x="6965950" y="6554788"/>
          <p14:tracePt t="85202" x="6991350" y="6473825"/>
          <p14:tracePt t="85218" x="7018338" y="6419850"/>
          <p14:tracePt t="85235" x="7027863" y="6357938"/>
          <p14:tracePt t="85252" x="7037388" y="6303963"/>
          <p14:tracePt t="85269" x="7037388" y="6259513"/>
          <p14:tracePt t="85285" x="7054850" y="6205538"/>
          <p14:tracePt t="85302" x="7081838" y="6143625"/>
          <p14:tracePt t="85319" x="7099300" y="6108700"/>
          <p14:tracePt t="85320" x="7099300" y="6089650"/>
          <p14:tracePt t="85336" x="7116763" y="6018213"/>
          <p14:tracePt t="85352" x="7126288" y="5973763"/>
          <p14:tracePt t="85369" x="7126288" y="5902325"/>
          <p14:tracePt t="85386" x="7126288" y="5848350"/>
          <p14:tracePt t="85402" x="7126288" y="5803900"/>
          <p14:tracePt t="85419" x="7126288" y="5768975"/>
          <p14:tracePt t="85437" x="7126288" y="5741988"/>
          <p14:tracePt t="85453" x="7126288" y="5724525"/>
          <p14:tracePt t="85624" x="7126288" y="5715000"/>
          <p14:tracePt t="85632" x="7116763" y="5715000"/>
          <p14:tracePt t="85648" x="7108825" y="5715000"/>
          <p14:tracePt t="85776" x="7108825" y="5724525"/>
          <p14:tracePt t="85792" x="7108825" y="5741988"/>
          <p14:tracePt t="85807" x="7108825" y="5751513"/>
          <p14:tracePt t="85816" x="7108825" y="5759450"/>
          <p14:tracePt t="85824" x="7108825" y="5768975"/>
          <p14:tracePt t="85837" x="7108825" y="5776913"/>
          <p14:tracePt t="85854" x="7108825" y="5803900"/>
          <p14:tracePt t="85871" x="7126288" y="5830888"/>
          <p14:tracePt t="85872" x="7134225" y="5840413"/>
          <p14:tracePt t="85888" x="7161213" y="5848350"/>
          <p14:tracePt t="85904" x="7188200" y="5857875"/>
          <p14:tracePt t="85921" x="7232650" y="5867400"/>
          <p14:tracePt t="85938" x="7277100" y="5875338"/>
          <p14:tracePt t="85955" x="7313613" y="5875338"/>
          <p14:tracePt t="85972" x="7340600" y="5884863"/>
          <p14:tracePt t="85988" x="7348538" y="5884863"/>
          <p14:tracePt t="86005" x="7402513" y="5894388"/>
          <p14:tracePt t="86022" x="7466013" y="5919788"/>
          <p14:tracePt t="86038" x="7500938" y="5938838"/>
          <p14:tracePt t="86055" x="7537450" y="5956300"/>
          <p14:tracePt t="86072" x="7581900" y="5991225"/>
          <p14:tracePt t="86089" x="7599363" y="6010275"/>
          <p14:tracePt t="86105" x="7616825" y="6018213"/>
          <p14:tracePt t="86122" x="7616825" y="6045200"/>
          <p14:tracePt t="86139" x="7634288" y="6072188"/>
          <p14:tracePt t="86904" x="7634288" y="6081713"/>
          <p14:tracePt t="86912" x="7634288" y="6089650"/>
          <p14:tracePt t="87048" x="7643813" y="6099175"/>
          <p14:tracePt t="87304" x="7653338" y="6099175"/>
          <p14:tracePt t="87336" x="7653338" y="6108700"/>
          <p14:tracePt t="87352" x="7653338" y="6116638"/>
          <p14:tracePt t="87361" x="7643813" y="6116638"/>
          <p14:tracePt t="87640" x="7634288" y="6116638"/>
          <p14:tracePt t="87648" x="7626350" y="6116638"/>
          <p14:tracePt t="87657" x="7608888" y="6116638"/>
          <p14:tracePt t="87664" x="7572375" y="6099175"/>
          <p14:tracePt t="87678" x="7545388" y="6081713"/>
          <p14:tracePt t="87695" x="7510463" y="6027738"/>
          <p14:tracePt t="87711" x="7473950" y="5973763"/>
          <p14:tracePt t="87728" x="7402513" y="5902325"/>
          <p14:tracePt t="87745" x="7331075" y="5822950"/>
          <p14:tracePt t="87761" x="7269163" y="5741988"/>
          <p14:tracePt t="87778" x="7232650" y="5705475"/>
          <p14:tracePt t="87795" x="7205663" y="5643563"/>
          <p14:tracePt t="87812" x="7197725" y="5616575"/>
          <p14:tracePt t="87828" x="7180263" y="5589588"/>
          <p14:tracePt t="87845" x="7153275" y="5572125"/>
          <p14:tracePt t="87863" x="7126288" y="5545138"/>
          <p14:tracePt t="87879" x="7099300" y="5518150"/>
          <p14:tracePt t="87895" x="7081838" y="5518150"/>
          <p14:tracePt t="87912" x="7062788" y="5500688"/>
          <p14:tracePt t="87929" x="7045325" y="5500688"/>
          <p14:tracePt t="87945" x="7037388" y="5483225"/>
          <p14:tracePt t="88120" x="7027863" y="5491163"/>
          <p14:tracePt t="88128" x="7027863" y="5527675"/>
          <p14:tracePt t="88136" x="7037388" y="5572125"/>
          <p14:tracePt t="88146" x="7054850" y="5626100"/>
          <p14:tracePt t="88163" x="7054850" y="5732463"/>
          <p14:tracePt t="88180" x="7054850" y="5830888"/>
          <p14:tracePt t="88196" x="7054850" y="5938838"/>
          <p14:tracePt t="88213" x="7054850" y="6000750"/>
          <p14:tracePt t="88230" x="7054850" y="6018213"/>
          <p14:tracePt t="88247" x="7054850" y="6045200"/>
          <p14:tracePt t="88264" x="7054850" y="6054725"/>
          <p14:tracePt t="88281" x="7045325" y="6054725"/>
          <p14:tracePt t="88312" x="7037388" y="6054725"/>
          <p14:tracePt t="88328" x="7018338" y="6037263"/>
          <p14:tracePt t="88336" x="7010400" y="6010275"/>
          <p14:tracePt t="88347" x="7010400" y="6000750"/>
          <p14:tracePt t="88364" x="7010400" y="5911850"/>
          <p14:tracePt t="88380" x="7010400" y="5822950"/>
          <p14:tracePt t="88397" x="7000875" y="5732463"/>
          <p14:tracePt t="88414" x="6973888" y="5491163"/>
          <p14:tracePt t="88431" x="6946900" y="5384800"/>
          <p14:tracePt t="88447" x="6929438" y="5313363"/>
          <p14:tracePt t="88464" x="6911975" y="5276850"/>
          <p14:tracePt t="88481" x="6902450" y="5276850"/>
          <p14:tracePt t="88536" x="6911975" y="5322888"/>
          <p14:tracePt t="88544" x="6938963" y="5394325"/>
          <p14:tracePt t="88552" x="6956425" y="5446713"/>
          <p14:tracePt t="88565" x="6965950" y="5518150"/>
          <p14:tracePt t="88582" x="6965950" y="5589588"/>
          <p14:tracePt t="88598" x="6965950" y="5661025"/>
          <p14:tracePt t="88615" x="6965950" y="5680075"/>
          <p14:tracePt t="88656" x="6965950" y="5697538"/>
          <p14:tracePt t="88704" x="6965950" y="5688013"/>
          <p14:tracePt t="88712" x="6946900" y="5643563"/>
          <p14:tracePt t="88720" x="6919913" y="5562600"/>
          <p14:tracePt t="88732" x="6894513" y="5510213"/>
          <p14:tracePt t="88749" x="6867525" y="5375275"/>
          <p14:tracePt t="88765" x="6823075" y="5259388"/>
          <p14:tracePt t="88782" x="6813550" y="5187950"/>
          <p14:tracePt t="88809" x="6823075" y="5180013"/>
          <p14:tracePt t="88817" x="6875463" y="5197475"/>
          <p14:tracePt t="88832" x="6938963" y="5251450"/>
          <p14:tracePt t="88850" x="7018338" y="5411788"/>
          <p14:tracePt t="88866" x="7045325" y="5500688"/>
          <p14:tracePt t="88882" x="7045325" y="5562600"/>
          <p14:tracePt t="88899" x="7045325" y="5581650"/>
          <p14:tracePt t="88916" x="7045325" y="5589588"/>
          <p14:tracePt t="88933" x="7045325" y="5608638"/>
          <p14:tracePt t="88953" x="7037388" y="5616575"/>
          <p14:tracePt t="88966" x="7010400" y="5616575"/>
          <p14:tracePt t="88983" x="6965950" y="5616575"/>
          <p14:tracePt t="89000" x="6902450" y="5616575"/>
          <p14:tracePt t="89065" x="6902450" y="5626100"/>
          <p14:tracePt t="89161" x="6884988" y="5626100"/>
          <p14:tracePt t="89169" x="6867525" y="5626100"/>
          <p14:tracePt t="89177" x="6840538" y="5626100"/>
          <p14:tracePt t="89185" x="6813550" y="5626100"/>
          <p14:tracePt t="89200" x="6786563" y="5626100"/>
          <p14:tracePt t="89217" x="6777038" y="5626100"/>
          <p14:tracePt t="89234" x="6777038" y="5634038"/>
          <p14:tracePt t="89250" x="6777038" y="5697538"/>
          <p14:tracePt t="89268" x="6777038" y="5724525"/>
          <p14:tracePt t="89369" x="6777038" y="5732463"/>
          <p14:tracePt t="89377" x="6759575" y="5724525"/>
          <p14:tracePt t="89385" x="6724650" y="5697538"/>
          <p14:tracePt t="89401" x="6715125" y="5688013"/>
          <p14:tracePt t="89418" x="6715125" y="5680075"/>
          <p14:tracePt t="89457" x="6724650" y="5680075"/>
          <p14:tracePt t="89465" x="6732588" y="5680075"/>
          <p14:tracePt t="89473" x="6742113" y="5680075"/>
          <p14:tracePt t="89489" x="6751638" y="5680075"/>
          <p14:tracePt t="89501" x="6759575" y="5688013"/>
          <p14:tracePt t="89577" x="6751638" y="5688013"/>
          <p14:tracePt t="89585" x="6732588" y="5688013"/>
          <p14:tracePt t="89593" x="6715125" y="5688013"/>
          <p14:tracePt t="89602" x="6688138" y="5688013"/>
          <p14:tracePt t="89618" x="6653213" y="5688013"/>
          <p14:tracePt t="89635" x="6599238" y="5688013"/>
          <p14:tracePt t="89652" x="6572250" y="5688013"/>
          <p14:tracePt t="89669" x="6554788" y="5688013"/>
          <p14:tracePt t="89685" x="6545263" y="5688013"/>
          <p14:tracePt t="89745" x="6545263" y="5705475"/>
          <p14:tracePt t="89753" x="6554788" y="5715000"/>
          <p14:tracePt t="89777" x="6562725" y="5724525"/>
          <p14:tracePt t="89793" x="6572250" y="5724525"/>
          <p14:tracePt t="89817" x="6581775" y="5724525"/>
          <p14:tracePt t="89961" x="6581775" y="5732463"/>
          <p14:tracePt t="89969" x="6599238" y="5768975"/>
          <p14:tracePt t="89977" x="6608763" y="5786438"/>
          <p14:tracePt t="89987" x="6608763" y="5803900"/>
          <p14:tracePt t="90003" x="6608763" y="5830888"/>
          <p14:tracePt t="90113" x="6608763" y="5840413"/>
          <p14:tracePt t="90129" x="6599238" y="5840413"/>
          <p14:tracePt t="90138" x="6589713" y="5840413"/>
          <p14:tracePt t="90169" x="6589713" y="5830888"/>
          <p14:tracePt t="90281" x="6581775" y="5822950"/>
          <p14:tracePt t="90361" x="6562725" y="5822950"/>
          <p14:tracePt t="90433" x="6554788" y="5822950"/>
          <p14:tracePt t="90521" x="6545263" y="5822950"/>
          <p14:tracePt t="90545" x="6545263" y="5813425"/>
          <p14:tracePt t="100684" x="6537325" y="5803900"/>
          <p14:tracePt t="100692" x="6527800" y="5803900"/>
          <p14:tracePt t="100716" x="6518275" y="5803900"/>
          <p14:tracePt t="100732" x="6510338" y="5803900"/>
          <p14:tracePt t="100748" x="6510338" y="5813425"/>
          <p14:tracePt t="100781" x="6500813" y="5813425"/>
          <p14:tracePt t="101092" x="6527800" y="5813425"/>
          <p14:tracePt t="101101" x="6572250" y="5813425"/>
          <p14:tracePt t="101112" x="6608763" y="5813425"/>
          <p14:tracePt t="101129" x="6697663" y="5813425"/>
          <p14:tracePt t="101146" x="6777038" y="5813425"/>
          <p14:tracePt t="101162" x="6796088" y="5813425"/>
          <p14:tracePt t="101179" x="6813550" y="5813425"/>
          <p14:tracePt t="101196" x="6831013" y="5813425"/>
          <p14:tracePt t="101213" x="6938963" y="5759450"/>
          <p14:tracePt t="101229" x="7010400" y="5715000"/>
          <p14:tracePt t="101246" x="7045325" y="5688013"/>
          <p14:tracePt t="101263" x="7089775" y="5661025"/>
          <p14:tracePt t="101279" x="7108825" y="5643563"/>
          <p14:tracePt t="101308" x="7116763" y="5634038"/>
          <p14:tracePt t="101324" x="7126288" y="5634038"/>
          <p14:tracePt t="101332" x="7126288" y="5616575"/>
          <p14:tracePt t="101346" x="7134225" y="5616575"/>
          <p14:tracePt t="101364" x="7134225" y="5599113"/>
          <p14:tracePt t="101380" x="7134225" y="5572125"/>
          <p14:tracePt t="101381" x="7134225" y="5545138"/>
          <p14:tracePt t="101397" x="7134225" y="5500688"/>
          <p14:tracePt t="101413" x="7134225" y="5446713"/>
          <p14:tracePt t="101430" x="7134225" y="5394325"/>
          <p14:tracePt t="101447" x="7108825" y="5340350"/>
          <p14:tracePt t="101464" x="7081838" y="5286375"/>
          <p14:tracePt t="101480" x="7045325" y="5251450"/>
          <p14:tracePt t="101497" x="7027863" y="5232400"/>
          <p14:tracePt t="101514" x="7010400" y="5214938"/>
          <p14:tracePt t="101530" x="7000875" y="5214938"/>
          <p14:tracePt t="101620" x="6983413" y="5214938"/>
          <p14:tracePt t="101636" x="6965950" y="5214938"/>
          <p14:tracePt t="101644" x="6938963" y="5214938"/>
          <p14:tracePt t="101652" x="6911975" y="5214938"/>
          <p14:tracePt t="101664" x="6884988" y="5214938"/>
          <p14:tracePt t="101681" x="6875463" y="5214938"/>
          <p14:tracePt t="101697" x="6867525" y="5214938"/>
          <p14:tracePt t="101748" x="6867525" y="5232400"/>
          <p14:tracePt t="101765" x="6867525" y="5251450"/>
          <p14:tracePt t="101772" x="6867525" y="5268913"/>
          <p14:tracePt t="101781" x="6867525" y="5322888"/>
          <p14:tracePt t="101798" x="6867525" y="5384800"/>
          <p14:tracePt t="101814" x="6867525" y="5465763"/>
          <p14:tracePt t="101831" x="6867525" y="5554663"/>
          <p14:tracePt t="101848" x="6875463" y="5643563"/>
          <p14:tracePt t="101864" x="6894513" y="5715000"/>
          <p14:tracePt t="101881" x="6894513" y="5732463"/>
          <p14:tracePt t="101898" x="6894513" y="5741988"/>
          <p14:tracePt t="102012" x="6902450" y="5751513"/>
          <p14:tracePt t="102020" x="6911975" y="5751513"/>
          <p14:tracePt t="102028" x="6919913" y="5751513"/>
          <p14:tracePt t="102044" x="6938963" y="5751513"/>
          <p14:tracePt t="102052" x="6956425" y="5751513"/>
          <p14:tracePt t="102065" x="6973888" y="5751513"/>
          <p14:tracePt t="102082" x="7018338" y="5741988"/>
          <p14:tracePt t="102099" x="7054850" y="5705475"/>
          <p14:tracePt t="102116" x="7126288" y="5634038"/>
          <p14:tracePt t="102132" x="7224713" y="5537200"/>
          <p14:tracePt t="102133" x="7259638" y="5491163"/>
          <p14:tracePt t="102149" x="7348538" y="5394325"/>
          <p14:tracePt t="102166" x="7429500" y="5153025"/>
          <p14:tracePt t="102182" x="7483475" y="5062538"/>
          <p14:tracePt t="102199" x="7483475" y="4983163"/>
          <p14:tracePt t="102216" x="7500938" y="4919663"/>
          <p14:tracePt t="102233" x="7500938" y="4902200"/>
          <p14:tracePt t="102249" x="7483475" y="4875213"/>
          <p14:tracePt t="102266" x="7439025" y="4848225"/>
          <p14:tracePt t="102283" x="7375525" y="4822825"/>
          <p14:tracePt t="102299" x="7286625" y="4795838"/>
          <p14:tracePt t="102316" x="7054850" y="4795838"/>
          <p14:tracePt t="102334" x="6840538" y="4795838"/>
          <p14:tracePt t="102350" x="6715125" y="4813300"/>
          <p14:tracePt t="102367" x="6616700" y="4840288"/>
          <p14:tracePt t="102384" x="6510338" y="4902200"/>
          <p14:tracePt t="102400" x="6429375" y="4965700"/>
          <p14:tracePt t="102417" x="6384925" y="5027613"/>
          <p14:tracePt t="102434" x="6323013" y="5089525"/>
          <p14:tracePt t="102451" x="6276975" y="5153025"/>
          <p14:tracePt t="102467" x="6232525" y="5205413"/>
          <p14:tracePt t="102484" x="6215063" y="5268913"/>
          <p14:tracePt t="102485" x="6197600" y="5295900"/>
          <p14:tracePt t="102501" x="6188075" y="5367338"/>
          <p14:tracePt t="102517" x="6188075" y="5446713"/>
          <p14:tracePt t="102534" x="6188075" y="5500688"/>
          <p14:tracePt t="102551" x="6188075" y="5562600"/>
          <p14:tracePt t="102568" x="6188075" y="5608638"/>
          <p14:tracePt t="102584" x="6205538" y="5653088"/>
          <p14:tracePt t="102602" x="6232525" y="5697538"/>
          <p14:tracePt t="102618" x="6259513" y="5741988"/>
          <p14:tracePt t="102635" x="6276975" y="5759450"/>
          <p14:tracePt t="102652" x="6286500" y="5768975"/>
          <p14:tracePt t="102668" x="6323013" y="5776913"/>
          <p14:tracePt t="102685" x="6348413" y="5776913"/>
          <p14:tracePt t="102703" x="6394450" y="5776913"/>
          <p14:tracePt t="102718" x="6500813" y="5741988"/>
          <p14:tracePt t="102735" x="6562725" y="5680075"/>
          <p14:tracePt t="102752" x="6608763" y="5643563"/>
          <p14:tracePt t="102769" x="6697663" y="5572125"/>
          <p14:tracePt t="102785" x="6786563" y="5510213"/>
          <p14:tracePt t="102802" x="6858000" y="5465763"/>
          <p14:tracePt t="102819" x="6929438" y="5429250"/>
          <p14:tracePt t="102835" x="7000875" y="5384800"/>
          <p14:tracePt t="102852" x="7045325" y="5367338"/>
          <p14:tracePt t="102854" x="7054850" y="5367338"/>
          <p14:tracePt t="102869" x="7062788" y="5357813"/>
          <p14:tracePt t="102886" x="7062788" y="5340350"/>
          <p14:tracePt t="102902" x="7062788" y="5303838"/>
          <p14:tracePt t="102919" x="7037388" y="5286375"/>
          <p14:tracePt t="102936" x="7000875" y="5259388"/>
          <p14:tracePt t="102952" x="6965950" y="5241925"/>
          <p14:tracePt t="102969" x="6902450" y="5241925"/>
          <p14:tracePt t="102986" x="6732588" y="5241925"/>
          <p14:tracePt t="103004" x="6562725" y="5340350"/>
          <p14:tracePt t="103020" x="6357938" y="5491163"/>
          <p14:tracePt t="103036" x="6276975" y="5599113"/>
          <p14:tracePt t="103037" x="6251575" y="5653088"/>
          <p14:tracePt t="103053" x="6251575" y="5741988"/>
          <p14:tracePt t="103069" x="6251575" y="5840413"/>
          <p14:tracePt t="103086" x="6251575" y="5894388"/>
          <p14:tracePt t="103103" x="6286500" y="5938838"/>
          <p14:tracePt t="103120" x="6313488" y="5973763"/>
          <p14:tracePt t="103137" x="6367463" y="6018213"/>
          <p14:tracePt t="103153" x="6465888" y="6081713"/>
          <p14:tracePt t="103170" x="6562725" y="6134100"/>
          <p14:tracePt t="103187" x="6653213" y="6143625"/>
          <p14:tracePt t="103203" x="6742113" y="6153150"/>
          <p14:tracePt t="103220" x="6938963" y="6134100"/>
          <p14:tracePt t="103237" x="7143750" y="6000750"/>
          <p14:tracePt t="103254" x="7304088" y="5867400"/>
          <p14:tracePt t="103270" x="7429500" y="5697538"/>
          <p14:tracePt t="103287" x="7537450" y="5473700"/>
          <p14:tracePt t="103304" x="7599363" y="5251450"/>
          <p14:tracePt t="103321" x="7626350" y="5072063"/>
          <p14:tracePt t="103337" x="7626350" y="4929188"/>
          <p14:tracePt t="103355" x="7626350" y="4857750"/>
          <p14:tracePt t="103371" x="7608888" y="4822825"/>
          <p14:tracePt t="103387" x="7562850" y="4795838"/>
          <p14:tracePt t="103404" x="7527925" y="4795838"/>
          <p14:tracePt t="103421" x="7304088" y="4875213"/>
          <p14:tracePt t="103438" x="7116763" y="5045075"/>
          <p14:tracePt t="103454" x="6875463" y="5224463"/>
          <p14:tracePt t="103471" x="6715125" y="5357813"/>
          <p14:tracePt t="103488" x="6643688" y="5429250"/>
          <p14:tracePt t="103505" x="6608763" y="5473700"/>
          <p14:tracePt t="103522" x="6572250" y="5545138"/>
          <p14:tracePt t="103538" x="6572250" y="5616575"/>
          <p14:tracePt t="103554" x="6572250" y="5705475"/>
          <p14:tracePt t="103571" x="6616700" y="5875338"/>
          <p14:tracePt t="103588" x="6697663" y="5983288"/>
          <p14:tracePt t="103605" x="6786563" y="6099175"/>
          <p14:tracePt t="103622" x="6786563" y="6108700"/>
          <p14:tracePt t="103638" x="6804025" y="6126163"/>
          <p14:tracePt t="103655" x="6813550" y="6126163"/>
          <p14:tracePt t="103672" x="6823075" y="6126163"/>
          <p14:tracePt t="103689" x="6831013" y="6126163"/>
          <p14:tracePt t="103705" x="6919913" y="6108700"/>
          <p14:tracePt t="103722" x="7037388" y="5956300"/>
          <p14:tracePt t="103739" x="7153275" y="5724525"/>
          <p14:tracePt t="103756" x="7251700" y="5510213"/>
          <p14:tracePt t="103773" x="7304088" y="5340350"/>
          <p14:tracePt t="103773" x="7313613" y="5276850"/>
          <p14:tracePt t="103789" x="7313613" y="5197475"/>
          <p14:tracePt t="103806" x="7313613" y="5143500"/>
          <p14:tracePt t="103823" x="7296150" y="5108575"/>
          <p14:tracePt t="103839" x="7232650" y="5072063"/>
          <p14:tracePt t="103856" x="7143750" y="5045075"/>
          <p14:tracePt t="103873" x="6831013" y="5045075"/>
          <p14:tracePt t="103889" x="6616700" y="5045075"/>
          <p14:tracePt t="103906" x="6510338" y="5045075"/>
          <p14:tracePt t="103923" x="6473825" y="5045075"/>
          <p14:tracePt t="103940" x="6438900" y="5045075"/>
          <p14:tracePt t="103956" x="6411913" y="5045075"/>
          <p14:tracePt t="103973" x="6394450" y="5045075"/>
          <p14:tracePt t="103974" x="6394450" y="5081588"/>
          <p14:tracePt t="103990" x="6394450" y="5160963"/>
          <p14:tracePt t="104007" x="6394450" y="5402263"/>
          <p14:tracePt t="104024" x="6394450" y="5465763"/>
          <p14:tracePt t="104040" x="6375400" y="5510213"/>
          <p14:tracePt t="104057" x="6375400" y="5527675"/>
          <p14:tracePt t="104073" x="6375400" y="5545138"/>
          <p14:tracePt t="104090" x="6375400" y="5599113"/>
          <p14:tracePt t="104107" x="6394450" y="5715000"/>
          <p14:tracePt t="104124" x="6438900" y="5813425"/>
          <p14:tracePt t="104140" x="6500813" y="5911850"/>
          <p14:tracePt t="104157" x="6608763" y="6037263"/>
          <p14:tracePt t="104174" x="6653213" y="6108700"/>
          <p14:tracePt t="104190" x="6688138" y="6134100"/>
          <p14:tracePt t="104207" x="6724650" y="6170613"/>
          <p14:tracePt t="104224" x="6732588" y="6180138"/>
          <p14:tracePt t="104241" x="6742113" y="6180138"/>
          <p14:tracePt t="104277" x="6751638" y="6180138"/>
          <p14:tracePt t="104293" x="6769100" y="6180138"/>
          <p14:tracePt t="104301" x="6769100" y="6170613"/>
          <p14:tracePt t="104309" x="6786563" y="6153150"/>
          <p14:tracePt t="104324" x="6796088" y="6134100"/>
          <p14:tracePt t="104341" x="6848475" y="6062663"/>
          <p14:tracePt t="104342" x="6884988" y="6018213"/>
          <p14:tracePt t="104358" x="6973888" y="5919788"/>
          <p14:tracePt t="104375" x="7045325" y="5830888"/>
          <p14:tracePt t="104391" x="7099300" y="5759450"/>
          <p14:tracePt t="104408" x="7116763" y="5715000"/>
          <p14:tracePt t="104425" x="7126288" y="5680075"/>
          <p14:tracePt t="104441" x="7134225" y="5643563"/>
          <p14:tracePt t="104458" x="7134225" y="5634038"/>
          <p14:tracePt t="104475" x="7134225" y="5626100"/>
          <p14:tracePt t="104565" x="7134225" y="5643563"/>
          <p14:tracePt t="104573" x="7143750" y="5653088"/>
          <p14:tracePt t="104581" x="7143750" y="5670550"/>
          <p14:tracePt t="104593" x="7143750" y="5688013"/>
          <p14:tracePt t="104609" x="7153275" y="5715000"/>
          <p14:tracePt t="104625" x="7161213" y="5732463"/>
          <p14:tracePt t="104642" x="7161213" y="5741988"/>
          <p14:tracePt t="104814" x="7161213" y="5724525"/>
          <p14:tracePt t="105086" x="7161213" y="5705475"/>
          <p14:tracePt t="113624" x="7153275" y="5705475"/>
          <p14:tracePt t="113632" x="7134225" y="5705475"/>
          <p14:tracePt t="113672" x="7116763" y="5705475"/>
          <p14:tracePt t="113816" x="7099300" y="5697538"/>
          <p14:tracePt t="113856" x="7099300" y="5688013"/>
          <p14:tracePt t="114016" x="7089775" y="5697538"/>
          <p14:tracePt t="114032" x="7089775" y="5705475"/>
          <p14:tracePt t="114072" x="7081838" y="5705475"/>
          <p14:tracePt t="114104" x="7062788" y="5705475"/>
          <p14:tracePt t="114128" x="7062788" y="5688013"/>
          <p14:tracePt t="114136" x="7062788" y="5670550"/>
          <p14:tracePt t="114146" x="7062788" y="5653088"/>
          <p14:tracePt t="114162" x="7062788" y="5616575"/>
          <p14:tracePt t="114178" x="7062788" y="5581650"/>
          <p14:tracePt t="114195" x="7062788" y="5562600"/>
          <p14:tracePt t="114212" x="7062788" y="5545138"/>
          <p14:tracePt t="114229" x="7062788" y="5537200"/>
          <p14:tracePt t="114245" x="7062788" y="5527675"/>
          <p14:tracePt t="114262" x="7062788" y="5510213"/>
          <p14:tracePt t="114279" x="7062788" y="5491163"/>
          <p14:tracePt t="114295" x="7062788" y="5446713"/>
          <p14:tracePt t="114313" x="7037388" y="5375275"/>
          <p14:tracePt t="114329" x="7000875" y="5340350"/>
          <p14:tracePt t="114346" x="6983413" y="5303838"/>
          <p14:tracePt t="114363" x="6973888" y="5295900"/>
          <p14:tracePt t="114379" x="6973888" y="5286375"/>
          <p14:tracePt t="114553" x="6965950" y="5286375"/>
          <p14:tracePt t="114569" x="6956425" y="5286375"/>
          <p14:tracePt t="114577" x="6946900" y="5286375"/>
          <p14:tracePt t="114585" x="6929438" y="5286375"/>
          <p14:tracePt t="114597" x="6919913" y="5286375"/>
          <p14:tracePt t="114613" x="6875463" y="5286375"/>
          <p14:tracePt t="114630" x="6796088" y="5295900"/>
          <p14:tracePt t="114647" x="6705600" y="5322888"/>
          <p14:tracePt t="114664" x="6634163" y="5340350"/>
          <p14:tracePt t="114680" x="6581775" y="5357813"/>
          <p14:tracePt t="114681" x="6554788" y="5367338"/>
          <p14:tracePt t="114697" x="6545263" y="5367338"/>
          <p14:tracePt t="114714" x="6527800" y="5367338"/>
          <p14:tracePt t="114730" x="6527800" y="5375275"/>
          <p14:tracePt t="114747" x="6518275" y="5384800"/>
          <p14:tracePt t="114769" x="6510338" y="5394325"/>
          <p14:tracePt t="114781" x="6510338" y="5419725"/>
          <p14:tracePt t="114797" x="6518275" y="5483225"/>
          <p14:tracePt t="114814" x="6554788" y="5527675"/>
          <p14:tracePt t="114831" x="6572250" y="5572125"/>
          <p14:tracePt t="114848" x="6599238" y="5608638"/>
          <p14:tracePt t="114865" x="6680200" y="5724525"/>
          <p14:tracePt t="114882" x="6742113" y="5822950"/>
          <p14:tracePt t="114898" x="6786563" y="5911850"/>
          <p14:tracePt t="114915" x="6813550" y="5956300"/>
          <p14:tracePt t="114931" x="6813550" y="5965825"/>
          <p14:tracePt t="114947" x="6823075" y="5965825"/>
          <p14:tracePt t="114985" x="6831013" y="5973763"/>
          <p14:tracePt t="116905" x="6848475" y="5956300"/>
          <p14:tracePt t="116913" x="6894513" y="5911850"/>
          <p14:tracePt t="116922" x="6929438" y="5875338"/>
          <p14:tracePt t="116939" x="6938963" y="5857875"/>
          <p14:tracePt t="116969" x="6938963" y="5840413"/>
          <p14:tracePt t="116993" x="6938963" y="5822950"/>
          <p14:tracePt t="117017" x="6938963" y="5813425"/>
          <p14:tracePt t="117033" x="6938963" y="5795963"/>
          <p14:tracePt t="117049" x="6938963" y="5786438"/>
          <p14:tracePt t="117065" x="6938963" y="5776913"/>
          <p14:tracePt t="117074" x="6938963" y="5768975"/>
          <p14:tracePt t="118498" x="6965950" y="5751513"/>
          <p14:tracePt t="118506" x="7018338" y="5724525"/>
          <p14:tracePt t="118514" x="7072313" y="5715000"/>
          <p14:tracePt t="118529" x="7099300" y="5697538"/>
          <p14:tracePt t="118545" x="7143750" y="5670550"/>
          <p14:tracePt t="118562" x="7170738" y="5653088"/>
          <p14:tracePt t="118578" x="7170738" y="5643563"/>
          <p14:tracePt t="118596" x="7170738" y="5572125"/>
          <p14:tracePt t="118612" x="7143750" y="5483225"/>
          <p14:tracePt t="118629" x="7072313" y="5419725"/>
          <p14:tracePt t="118645" x="6965950" y="5402263"/>
          <p14:tracePt t="118662" x="6875463" y="5375275"/>
          <p14:tracePt t="118679" x="6796088" y="5375275"/>
          <p14:tracePt t="118696" x="6724650" y="5375275"/>
          <p14:tracePt t="118712" x="6634163" y="5375275"/>
          <p14:tracePt t="118729" x="6599238" y="5375275"/>
          <p14:tracePt t="118826" x="6589713" y="5375275"/>
          <p14:tracePt t="118834" x="6653213" y="5446713"/>
          <p14:tracePt t="118842" x="6777038" y="5545138"/>
          <p14:tracePt t="118850" x="6867525" y="5626100"/>
          <p14:tracePt t="118863" x="6956425" y="5715000"/>
          <p14:tracePt t="118880" x="7161213" y="5875338"/>
          <p14:tracePt t="118896" x="7286625" y="5983288"/>
          <p14:tracePt t="118913" x="7358063" y="6054725"/>
          <p14:tracePt t="118930" x="7375525" y="6072188"/>
          <p14:tracePt t="119962" x="7367588" y="6072188"/>
          <p14:tracePt t="119987" x="7348538" y="6062663"/>
          <p14:tracePt t="119994" x="7348538" y="6054725"/>
          <p14:tracePt t="120002" x="7340600" y="6054725"/>
          <p14:tracePt t="120018" x="7313613" y="6037263"/>
          <p14:tracePt t="120034" x="7304088" y="6037263"/>
          <p14:tracePt t="120051" x="7242175" y="6000750"/>
          <p14:tracePt t="120068" x="7188200" y="5956300"/>
          <p14:tracePt t="120084" x="7143750" y="5929313"/>
          <p14:tracePt t="120101" x="7116763" y="5902325"/>
          <p14:tracePt t="120118" x="7081838" y="5875338"/>
          <p14:tracePt t="120134" x="7062788" y="5867400"/>
          <p14:tracePt t="120151" x="7018338" y="5848350"/>
          <p14:tracePt t="120168" x="6991350" y="5822950"/>
          <p14:tracePt t="120185" x="6946900" y="5786438"/>
          <p14:tracePt t="120201" x="6911975" y="5759450"/>
          <p14:tracePt t="120218" x="6894513" y="5741988"/>
          <p14:tracePt t="120219" x="6894513" y="5732463"/>
          <p14:tracePt t="120235" x="6875463" y="5732463"/>
          <p14:tracePt t="120306" x="6867525" y="5732463"/>
          <p14:tracePt t="120338" x="6858000" y="5732463"/>
          <p14:tracePt t="121203" x="6848475" y="5732463"/>
          <p14:tracePt t="121795" x="6840538" y="5732463"/>
          <p14:tracePt t="121843" x="6840538" y="5741988"/>
          <p14:tracePt t="122027" x="6840538" y="5751513"/>
          <p14:tracePt t="122235" x="6840538" y="5759450"/>
          <p14:tracePt t="122795" x="6840538" y="5768975"/>
          <p14:tracePt t="122819" x="6831013" y="5768975"/>
          <p14:tracePt t="122828" x="6823075" y="5768975"/>
          <p14:tracePt t="123099" x="6840538" y="5751513"/>
          <p14:tracePt t="123107" x="6884988" y="5688013"/>
          <p14:tracePt t="123115" x="6929438" y="5608638"/>
          <p14:tracePt t="123129" x="6991350" y="5518150"/>
          <p14:tracePt t="123146" x="7126288" y="5330825"/>
          <p14:tracePt t="123163" x="7224713" y="5187950"/>
          <p14:tracePt t="123163" x="7251700" y="5126038"/>
          <p14:tracePt t="123180" x="7286625" y="5027613"/>
          <p14:tracePt t="123196" x="7286625" y="4946650"/>
          <p14:tracePt t="123213" x="7296150" y="4902200"/>
          <p14:tracePt t="123229" x="7296150" y="4848225"/>
          <p14:tracePt t="123246" x="7296150" y="4776788"/>
          <p14:tracePt t="123263" x="7277100" y="4732338"/>
          <p14:tracePt t="123280" x="7242175" y="4697413"/>
          <p14:tracePt t="123296" x="7232650" y="4679950"/>
          <p14:tracePt t="123313" x="7205663" y="4652963"/>
          <p14:tracePt t="123330" x="7197725" y="4643438"/>
          <p14:tracePt t="123347" x="7188200" y="4633913"/>
          <p14:tracePt t="123364" x="7116763" y="4633913"/>
          <p14:tracePt t="123380" x="7062788" y="4633913"/>
          <p14:tracePt t="123397" x="7027863" y="4616450"/>
          <p14:tracePt t="123413" x="6991350" y="4616450"/>
          <p14:tracePt t="123430" x="6973888" y="4616450"/>
          <p14:tracePt t="123447" x="6929438" y="4625975"/>
          <p14:tracePt t="123464" x="6884988" y="4670425"/>
          <p14:tracePt t="123480" x="6813550" y="4714875"/>
          <p14:tracePt t="123497" x="6732588" y="4751388"/>
          <p14:tracePt t="123514" x="6643688" y="4803775"/>
          <p14:tracePt t="123531" x="6589713" y="4822825"/>
          <p14:tracePt t="123548" x="6562725" y="4822825"/>
          <p14:tracePt t="123564" x="6545263" y="4830763"/>
          <p14:tracePt t="123581" x="6537325" y="4830763"/>
          <p14:tracePt t="123598" x="6537325" y="4840288"/>
          <p14:tracePt t="123614" x="6527800" y="4848225"/>
          <p14:tracePt t="123631" x="6510338" y="4884738"/>
          <p14:tracePt t="123648" x="6510338" y="4929188"/>
          <p14:tracePt t="123665" x="6500813" y="5000625"/>
          <p14:tracePt t="123681" x="6483350" y="5072063"/>
          <p14:tracePt t="123700" x="6429375" y="5205413"/>
          <p14:tracePt t="123715" x="6411913" y="5232400"/>
          <p14:tracePt t="123732" x="6348413" y="5367338"/>
          <p14:tracePt t="123749" x="6330950" y="5446713"/>
          <p14:tracePt t="123765" x="6313488" y="5589588"/>
          <p14:tracePt t="123782" x="6340475" y="5768975"/>
          <p14:tracePt t="123799" x="6411913" y="6018213"/>
          <p14:tracePt t="123815" x="6518275" y="6330950"/>
          <p14:tracePt t="123832" x="6572250" y="6537325"/>
          <p14:tracePt t="123849" x="6608763" y="6705600"/>
          <p14:tracePt t="123865" x="6653213" y="6796088"/>
          <p14:tracePt t="123882" x="6653213" y="6813550"/>
          <p14:tracePt t="123899" x="6661150" y="6813550"/>
          <p14:tracePt t="123916" x="6705600" y="6813550"/>
          <p14:tracePt t="123932" x="6831013" y="6777038"/>
          <p14:tracePt t="123949" x="7000875" y="6661150"/>
          <p14:tracePt t="123966" x="7161213" y="6510338"/>
          <p14:tracePt t="123982" x="7331075" y="6357938"/>
          <p14:tracePt t="124000" x="7456488" y="6205538"/>
          <p14:tracePt t="124016" x="7545388" y="6089650"/>
          <p14:tracePt t="124032" x="7599363" y="5973763"/>
          <p14:tracePt t="124050" x="7626350" y="5875338"/>
          <p14:tracePt t="124066" x="7643813" y="5786438"/>
          <p14:tracePt t="124083" x="7653338" y="5697538"/>
          <p14:tracePt t="124100" x="7653338" y="5554663"/>
          <p14:tracePt t="124116" x="7626350" y="5483225"/>
          <p14:tracePt t="124133" x="7589838" y="5411788"/>
          <p14:tracePt t="124150" x="7537450" y="5348288"/>
          <p14:tracePt t="124166" x="7491413" y="5251450"/>
          <p14:tracePt t="124183" x="7446963" y="5180013"/>
          <p14:tracePt t="124200" x="7394575" y="5126038"/>
          <p14:tracePt t="124217" x="7340600" y="5072063"/>
          <p14:tracePt t="124233" x="7277100" y="5027613"/>
          <p14:tracePt t="124250" x="7126288" y="4965700"/>
          <p14:tracePt t="124267" x="7018338" y="4938713"/>
          <p14:tracePt t="124284" x="6929438" y="4911725"/>
          <p14:tracePt t="124300" x="6894513" y="4911725"/>
          <p14:tracePt t="124317" x="6884988" y="4911725"/>
          <p14:tracePt t="124334" x="6848475" y="4911725"/>
          <p14:tracePt t="124350" x="6777038" y="4911725"/>
          <p14:tracePt t="124367" x="6724650" y="4911725"/>
          <p14:tracePt t="124384" x="6670675" y="4911725"/>
          <p14:tracePt t="124401" x="6616700" y="4911725"/>
          <p14:tracePt t="124417" x="6562725" y="4911725"/>
          <p14:tracePt t="124434" x="6518275" y="4946650"/>
          <p14:tracePt t="124451" x="6483350" y="4991100"/>
          <p14:tracePt t="124468" x="6429375" y="5062538"/>
          <p14:tracePt t="124469" x="6402388" y="5108575"/>
          <p14:tracePt t="124484" x="6348413" y="5205413"/>
          <p14:tracePt t="124501" x="6286500" y="5375275"/>
          <p14:tracePt t="124518" x="6224588" y="5491163"/>
          <p14:tracePt t="124534" x="6170613" y="5589588"/>
          <p14:tracePt t="124551" x="6099175" y="5697538"/>
          <p14:tracePt t="124568" x="6062663" y="5813425"/>
          <p14:tracePt t="124585" x="6010275" y="5956300"/>
          <p14:tracePt t="124601" x="6000750" y="6062663"/>
          <p14:tracePt t="124618" x="6000750" y="6180138"/>
          <p14:tracePt t="124635" x="6010275" y="6259513"/>
          <p14:tracePt t="124652" x="6054725" y="6375400"/>
          <p14:tracePt t="124669" x="6081713" y="6411913"/>
          <p14:tracePt t="124685" x="6108700" y="6446838"/>
          <p14:tracePt t="124702" x="6161088" y="6483350"/>
          <p14:tracePt t="124720" x="6259513" y="6510338"/>
          <p14:tracePt t="124735" x="6411913" y="6527800"/>
          <p14:tracePt t="124752" x="6473825" y="6527800"/>
          <p14:tracePt t="124769" x="6527800" y="6527800"/>
          <p14:tracePt t="124785" x="6562725" y="6527800"/>
          <p14:tracePt t="124802" x="6581775" y="6527800"/>
          <p14:tracePt t="124820" x="6643688" y="6510338"/>
          <p14:tracePt t="124835" x="6661150" y="6483350"/>
          <p14:tracePt t="124852" x="6759575" y="6419850"/>
          <p14:tracePt t="124870" x="6831013" y="6357938"/>
          <p14:tracePt t="124886" x="6894513" y="6286500"/>
          <p14:tracePt t="124903" x="6938963" y="6197600"/>
          <p14:tracePt t="124920" x="6983413" y="6108700"/>
          <p14:tracePt t="124936" x="7045325" y="5894388"/>
          <p14:tracePt t="124953" x="7089775" y="5732463"/>
          <p14:tracePt t="124969" x="7134225" y="5581650"/>
          <p14:tracePt t="124986" x="7143750" y="5456238"/>
          <p14:tracePt t="125003" x="7161213" y="5340350"/>
          <p14:tracePt t="125020" x="7161213" y="5205413"/>
          <p14:tracePt t="125036" x="7134225" y="5089525"/>
          <p14:tracePt t="125053" x="7072313" y="4919663"/>
          <p14:tracePt t="125070" x="6991350" y="4768850"/>
          <p14:tracePt t="125086" x="6911975" y="4633913"/>
          <p14:tracePt t="125103" x="6858000" y="4554538"/>
          <p14:tracePt t="125120" x="6777038" y="4483100"/>
          <p14:tracePt t="125137" x="6724650" y="4438650"/>
          <p14:tracePt t="125153" x="6626225" y="4384675"/>
          <p14:tracePt t="125170" x="6491288" y="4348163"/>
          <p14:tracePt t="125187" x="6384925" y="4340225"/>
          <p14:tracePt t="125204" x="6296025" y="4322763"/>
          <p14:tracePt t="125204" x="6251575" y="4340225"/>
          <p14:tracePt t="125221" x="6161088" y="4446588"/>
          <p14:tracePt t="125237" x="6045200" y="4660900"/>
          <p14:tracePt t="125254" x="5956300" y="4875213"/>
          <p14:tracePt t="125271" x="5884863" y="5054600"/>
          <p14:tracePt t="125287" x="5840413" y="5197475"/>
          <p14:tracePt t="125304" x="5803900" y="5348288"/>
          <p14:tracePt t="125321" x="5776913" y="5473700"/>
          <p14:tracePt t="125337" x="5759450" y="5634038"/>
          <p14:tracePt t="125354" x="5759450" y="5759450"/>
          <p14:tracePt t="125372" x="5759450" y="5894388"/>
          <p14:tracePt t="125388" x="5759450" y="6000750"/>
          <p14:tracePt t="125404" x="5795963" y="6081713"/>
          <p14:tracePt t="125421" x="5840413" y="6153150"/>
          <p14:tracePt t="125438" x="5884863" y="6205538"/>
          <p14:tracePt t="125455" x="5956300" y="6286500"/>
          <p14:tracePt t="125471" x="6045200" y="6375400"/>
          <p14:tracePt t="125488" x="6143625" y="6446838"/>
          <p14:tracePt t="125505" x="6242050" y="6491288"/>
          <p14:tracePt t="125521" x="6296025" y="6510338"/>
          <p14:tracePt t="125538" x="6348413" y="6527800"/>
          <p14:tracePt t="125555" x="6367463" y="6527800"/>
          <p14:tracePt t="125572" x="6384925" y="6527800"/>
          <p14:tracePt t="125573" x="6394450" y="6527800"/>
          <p14:tracePt t="125589" x="6411913" y="6527800"/>
          <p14:tracePt t="125605" x="6446838" y="6527800"/>
          <p14:tracePt t="125622" x="6527800" y="6456363"/>
          <p14:tracePt t="125639" x="6589713" y="6394450"/>
          <p14:tracePt t="125655" x="6813550" y="6089650"/>
          <p14:tracePt t="125672" x="7072313" y="5795963"/>
          <p14:tracePt t="125689" x="7242175" y="5589588"/>
          <p14:tracePt t="125706" x="7348538" y="5465763"/>
          <p14:tracePt t="125722" x="7439025" y="5394325"/>
          <p14:tracePt t="125739" x="7473950" y="5367338"/>
          <p14:tracePt t="125756" x="7527925" y="5303838"/>
          <p14:tracePt t="125773" x="7554913" y="5259388"/>
          <p14:tracePt t="125789" x="7572375" y="5180013"/>
          <p14:tracePt t="125806" x="7581900" y="5089525"/>
          <p14:tracePt t="125823" x="7608888" y="4867275"/>
          <p14:tracePt t="125840" x="7634288" y="4741863"/>
          <p14:tracePt t="125856" x="7643813" y="4616450"/>
          <p14:tracePt t="125873" x="7670800" y="4483100"/>
          <p14:tracePt t="125890" x="7670800" y="4375150"/>
          <p14:tracePt t="125906" x="7670800" y="4303713"/>
          <p14:tracePt t="125923" x="7670800" y="4241800"/>
          <p14:tracePt t="125940" x="7634288" y="4170363"/>
          <p14:tracePt t="125957" x="7589838" y="4125913"/>
          <p14:tracePt t="125973" x="7518400" y="4098925"/>
          <p14:tracePt t="125990" x="7456488" y="4098925"/>
          <p14:tracePt t="126007" x="7367588" y="4098925"/>
          <p14:tracePt t="126023" x="7259638" y="4098925"/>
          <p14:tracePt t="126040" x="7126288" y="4133850"/>
          <p14:tracePt t="126057" x="6938963" y="4187825"/>
          <p14:tracePt t="126074" x="6732588" y="4251325"/>
          <p14:tracePt t="126090" x="6491288" y="4340225"/>
          <p14:tracePt t="126107" x="6303963" y="4438650"/>
          <p14:tracePt t="126124" x="6180138" y="4581525"/>
          <p14:tracePt t="126124" x="6134100" y="4643438"/>
          <p14:tracePt t="126141" x="6062663" y="4803775"/>
          <p14:tracePt t="126157" x="6010275" y="4946650"/>
          <p14:tracePt t="126174" x="5983288" y="5045075"/>
          <p14:tracePt t="126191" x="5965825" y="5153025"/>
          <p14:tracePt t="126207" x="5965825" y="5241925"/>
          <p14:tracePt t="126224" x="5965825" y="5313363"/>
          <p14:tracePt t="126241" x="5965825" y="5384800"/>
          <p14:tracePt t="126258" x="5991225" y="5483225"/>
          <p14:tracePt t="126275" x="6037263" y="5599113"/>
          <p14:tracePt t="126291" x="6126163" y="5768975"/>
          <p14:tracePt t="126307" x="6224588" y="5938838"/>
          <p14:tracePt t="126324" x="6357938" y="6180138"/>
          <p14:tracePt t="126341" x="6446838" y="6340475"/>
          <p14:tracePt t="126358" x="6500813" y="6438900"/>
          <p14:tracePt t="126375" x="6510338" y="6483350"/>
          <p14:tracePt t="126391" x="6518275" y="6500813"/>
          <p14:tracePt t="126408" x="6537325" y="6527800"/>
          <p14:tracePt t="126425" x="6554788" y="6545263"/>
          <p14:tracePt t="126442" x="6581775" y="6572250"/>
          <p14:tracePt t="126458" x="6608763" y="6589713"/>
          <p14:tracePt t="126475" x="6626225" y="6599238"/>
          <p14:tracePt t="126492" x="6653213" y="6608763"/>
          <p14:tracePt t="126509" x="6670675" y="6616700"/>
          <p14:tracePt t="127069" x="6680200" y="6616700"/>
          <p14:tracePt t="127093" x="6680200" y="6626225"/>
          <p14:tracePt t="127101" x="6680200" y="6634163"/>
          <p14:tracePt t="127111" x="6680200" y="6643688"/>
          <p14:tracePt t="127128" x="6680200" y="6653213"/>
          <p14:tracePt t="127144" x="6680200" y="6661150"/>
          <p14:tracePt t="127161" x="6680200" y="66706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3186" b="3121"/>
          <a:stretch/>
        </p:blipFill>
        <p:spPr>
          <a:xfrm>
            <a:off x="1524000" y="381001"/>
            <a:ext cx="59436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3"/>
    </mc:Choice>
    <mc:Fallback xmlns="">
      <p:transition spd="slow" advTm="2497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40" x="6697663" y="6670675"/>
          <p14:tracePt t="1148" x="6732588" y="6697663"/>
          <p14:tracePt t="1156" x="6786563" y="6705600"/>
          <p14:tracePt t="1164" x="6831013" y="6724650"/>
          <p14:tracePt t="1177" x="6858000" y="6732588"/>
          <p14:tracePt t="1194" x="6867525" y="6732588"/>
          <p14:tracePt t="1252" x="6875463" y="6732588"/>
          <p14:tracePt t="1268" x="6902450" y="6715125"/>
          <p14:tracePt t="1276" x="6911975" y="6661150"/>
          <p14:tracePt t="1284" x="6929438" y="6581775"/>
          <p14:tracePt t="1295" x="6929438" y="6500813"/>
          <p14:tracePt t="1311" x="6929438" y="6296025"/>
          <p14:tracePt t="1328" x="6938963" y="5991225"/>
          <p14:tracePt t="1345" x="6919913" y="5581650"/>
          <p14:tracePt t="1361" x="6777038" y="5241925"/>
          <p14:tracePt t="1378" x="6688138" y="5027613"/>
          <p14:tracePt t="1395" x="6653213" y="4840288"/>
          <p14:tracePt t="1411" x="6554788" y="4625975"/>
          <p14:tracePt t="1412" x="6491288" y="4491038"/>
          <p14:tracePt t="1428" x="6402388" y="4276725"/>
          <p14:tracePt t="1445" x="6313488" y="4133850"/>
          <p14:tracePt t="1462" x="6232525" y="3965575"/>
          <p14:tracePt t="1478" x="6143625" y="3822700"/>
          <p14:tracePt t="1495" x="6089650" y="3714750"/>
          <p14:tracePt t="1512" x="6062663" y="3616325"/>
          <p14:tracePt t="1528" x="6037263" y="3562350"/>
          <p14:tracePt t="1545" x="6018213" y="3527425"/>
          <p14:tracePt t="1562" x="6000750" y="3490913"/>
          <p14:tracePt t="1579" x="5991225" y="3482975"/>
          <p14:tracePt t="1595" x="5983288" y="3465513"/>
          <p14:tracePt t="1612" x="5956300" y="3429000"/>
          <p14:tracePt t="1629" x="5919788" y="3402013"/>
          <p14:tracePt t="1646" x="5875338" y="3357563"/>
          <p14:tracePt t="1662" x="5822950" y="3330575"/>
          <p14:tracePt t="1679" x="5776913" y="3295650"/>
          <p14:tracePt t="1696" x="5751513" y="3276600"/>
          <p14:tracePt t="1712" x="5724525" y="3268663"/>
          <p14:tracePt t="1730" x="5688013" y="3251200"/>
          <p14:tracePt t="1746" x="5670550" y="3251200"/>
          <p14:tracePt t="1763" x="5661025" y="3251200"/>
          <p14:tracePt t="1924" x="5670550" y="3251200"/>
          <p14:tracePt t="1932" x="5680075" y="3251200"/>
          <p14:tracePt t="1956" x="5688013" y="3251200"/>
          <p14:tracePt t="1972" x="5697538" y="3259138"/>
          <p14:tracePt t="1988" x="5705475" y="3276600"/>
          <p14:tracePt t="2012" x="5705475" y="3286125"/>
          <p14:tracePt t="2284" x="5705475" y="3303588"/>
          <p14:tracePt t="3645" x="5715000" y="3313113"/>
          <p14:tracePt t="12615" x="5715000" y="3322638"/>
          <p14:tracePt t="12631" x="5715000" y="3330575"/>
          <p14:tracePt t="12639" x="5697538" y="3340100"/>
          <p14:tracePt t="12647" x="5688013" y="3357563"/>
          <p14:tracePt t="12655" x="5680075" y="3367088"/>
          <p14:tracePt t="12671" x="5653088" y="3375025"/>
          <p14:tracePt t="12688" x="5608638" y="3402013"/>
          <p14:tracePt t="12704" x="5562600" y="3438525"/>
          <p14:tracePt t="12721" x="5491163" y="3490913"/>
          <p14:tracePt t="12738" x="5438775" y="3527425"/>
          <p14:tracePt t="12754" x="5419725" y="3544888"/>
          <p14:tracePt t="12783" x="5411788" y="3554413"/>
          <p14:tracePt t="12799" x="5402263" y="3562350"/>
          <p14:tracePt t="12823" x="5394325" y="3571875"/>
          <p14:tracePt t="12855" x="5375275" y="3562350"/>
          <p14:tracePt t="12863" x="5367338" y="3554413"/>
          <p14:tracePt t="12872" x="5367338" y="3544888"/>
          <p14:tracePt t="12888" x="5357813" y="3517900"/>
          <p14:tracePt t="12905" x="5357813" y="3473450"/>
          <p14:tracePt t="12922" x="5357813" y="3446463"/>
          <p14:tracePt t="12938" x="5367338" y="3411538"/>
          <p14:tracePt t="12955" x="5394325" y="3384550"/>
          <p14:tracePt t="12972" x="5419725" y="3367088"/>
          <p14:tracePt t="12989" x="5446713" y="3348038"/>
          <p14:tracePt t="13005" x="5465763" y="3330575"/>
          <p14:tracePt t="13022" x="5483225" y="3313113"/>
          <p14:tracePt t="13039" x="5500688" y="3286125"/>
          <p14:tracePt t="13056" x="5518150" y="3241675"/>
          <p14:tracePt t="13072" x="5518150" y="3214688"/>
          <p14:tracePt t="13090" x="5456238" y="3133725"/>
          <p14:tracePt t="13106" x="5313363" y="3062288"/>
          <p14:tracePt t="13123" x="5160963" y="3000375"/>
          <p14:tracePt t="13139" x="5000625" y="2946400"/>
          <p14:tracePt t="13155" x="4857750" y="2911475"/>
          <p14:tracePt t="13173" x="4705350" y="2847975"/>
          <p14:tracePt t="13189" x="4545013" y="2822575"/>
          <p14:tracePt t="13206" x="4367213" y="2786063"/>
          <p14:tracePt t="13223" x="4205288" y="2768600"/>
          <p14:tracePt t="13240" x="3902075" y="2732088"/>
          <p14:tracePt t="13256" x="3697288" y="2732088"/>
          <p14:tracePt t="13273" x="3536950" y="2732088"/>
          <p14:tracePt t="13290" x="3411538" y="2732088"/>
          <p14:tracePt t="13306" x="3313113" y="2732088"/>
          <p14:tracePt t="13323" x="3197225" y="2741613"/>
          <p14:tracePt t="13340" x="3108325" y="2768600"/>
          <p14:tracePt t="13357" x="3044825" y="2803525"/>
          <p14:tracePt t="13373" x="3027363" y="2840038"/>
          <p14:tracePt t="13390" x="2973388" y="3160713"/>
          <p14:tracePt t="13407" x="2946400" y="3438525"/>
          <p14:tracePt t="13424" x="2911475" y="3822700"/>
          <p14:tracePt t="13440" x="2847975" y="4170363"/>
          <p14:tracePt t="13458" x="2768600" y="4537075"/>
          <p14:tracePt t="13474" x="2687638" y="4929188"/>
          <p14:tracePt t="13491" x="2625725" y="5232400"/>
          <p14:tracePt t="13507" x="2616200" y="5456238"/>
          <p14:tracePt t="13524" x="2616200" y="5626100"/>
          <p14:tracePt t="13541" x="2633663" y="5759450"/>
          <p14:tracePt t="13558" x="2697163" y="5830888"/>
          <p14:tracePt t="13574" x="2724150" y="5867400"/>
          <p14:tracePt t="13591" x="2786063" y="5875338"/>
          <p14:tracePt t="13609" x="2919413" y="5884863"/>
          <p14:tracePt t="13625" x="3286125" y="5875338"/>
          <p14:tracePt t="13641" x="3625850" y="5768975"/>
          <p14:tracePt t="13657" x="4214813" y="5616575"/>
          <p14:tracePt t="13674" x="5027613" y="5411788"/>
          <p14:tracePt t="13691" x="5894388" y="5045075"/>
          <p14:tracePt t="13708" x="6616700" y="4670425"/>
          <p14:tracePt t="13725" x="7054850" y="4303713"/>
          <p14:tracePt t="13741" x="7232650" y="3990975"/>
          <p14:tracePt t="13758" x="7304088" y="3714750"/>
          <p14:tracePt t="13775" x="7304088" y="3446463"/>
          <p14:tracePt t="13792" x="7232650" y="3241675"/>
          <p14:tracePt t="13808" x="7161213" y="3116263"/>
          <p14:tracePt t="13825" x="7000875" y="3009900"/>
          <p14:tracePt t="13842" x="6796088" y="2938463"/>
          <p14:tracePt t="13859" x="6581775" y="2847975"/>
          <p14:tracePt t="13875" x="6375400" y="2795588"/>
          <p14:tracePt t="13892" x="6153150" y="2724150"/>
          <p14:tracePt t="13909" x="5848350" y="2670175"/>
          <p14:tracePt t="13925" x="5491163" y="2616200"/>
          <p14:tracePt t="13942" x="5143500" y="2571750"/>
          <p14:tracePt t="13959" x="4911725" y="2527300"/>
          <p14:tracePt t="13976" x="4554538" y="2500313"/>
          <p14:tracePt t="13992" x="4384675" y="2473325"/>
          <p14:tracePt t="14009" x="4251325" y="2465388"/>
          <p14:tracePt t="14026" x="4108450" y="2465388"/>
          <p14:tracePt t="14043" x="3956050" y="2465388"/>
          <p14:tracePt t="14059" x="3822700" y="2465388"/>
          <p14:tracePt t="14076" x="3670300" y="2465388"/>
          <p14:tracePt t="14093" x="3500438" y="2465388"/>
          <p14:tracePt t="14110" x="3303588" y="2465388"/>
          <p14:tracePt t="14127" x="3143250" y="2465388"/>
          <p14:tracePt t="14143" x="3000375" y="2465388"/>
          <p14:tracePt t="14160" x="2803525" y="2473325"/>
          <p14:tracePt t="14176" x="2759075" y="2490788"/>
          <p14:tracePt t="14193" x="2714625" y="2571750"/>
          <p14:tracePt t="14210" x="2714625" y="3036888"/>
          <p14:tracePt t="14227" x="2732088" y="3589338"/>
          <p14:tracePt t="14243" x="2795588" y="3902075"/>
          <p14:tracePt t="14260" x="2840038" y="4251325"/>
          <p14:tracePt t="14278" x="2901950" y="4608513"/>
          <p14:tracePt t="14294" x="2938463" y="4929188"/>
          <p14:tracePt t="14310" x="2982913" y="5187950"/>
          <p14:tracePt t="14327" x="3027363" y="5429250"/>
          <p14:tracePt t="14344" x="3089275" y="5705475"/>
          <p14:tracePt t="14361" x="3098800" y="5830888"/>
          <p14:tracePt t="14377" x="3098800" y="5894388"/>
          <p14:tracePt t="14394" x="3116263" y="5973763"/>
          <p14:tracePt t="14411" x="3170238" y="6054725"/>
          <p14:tracePt t="14428" x="3224213" y="6108700"/>
          <p14:tracePt t="14444" x="3322638" y="6197600"/>
          <p14:tracePt t="14461" x="3419475" y="6286500"/>
          <p14:tracePt t="14478" x="3562350" y="6510338"/>
          <p14:tracePt t="14494" x="3803650" y="6732588"/>
          <p14:tracePt t="14511" x="4795838" y="6848475"/>
          <p14:tracePt t="14528" x="5661025" y="6848475"/>
          <p14:tracePt t="14856" x="5705475" y="6813550"/>
          <p14:tracePt t="14864" x="5732463" y="6769100"/>
          <p14:tracePt t="14880" x="5751513" y="6759575"/>
          <p14:tracePt t="14888" x="5759450" y="6751638"/>
          <p14:tracePt t="14896" x="5776913" y="6751638"/>
          <p14:tracePt t="14913" x="5867400" y="6661150"/>
          <p14:tracePt t="14929" x="5973763" y="6562725"/>
          <p14:tracePt t="14946" x="6357938" y="6197600"/>
          <p14:tracePt t="14963" x="6759575" y="6010275"/>
          <p14:tracePt t="14980" x="7286625" y="5857875"/>
          <p14:tracePt t="14996" x="7885113" y="5670550"/>
          <p14:tracePt t="15013" x="8385175" y="5446713"/>
          <p14:tracePt t="15030" x="8609013" y="5313363"/>
          <p14:tracePt t="15046" x="8705850" y="5180013"/>
          <p14:tracePt t="15063" x="8742363" y="4929188"/>
          <p14:tracePt t="15080" x="8562975" y="4322763"/>
          <p14:tracePt t="15097" x="8170863" y="3830638"/>
          <p14:tracePt t="15113" x="7500938" y="3232150"/>
          <p14:tracePt t="15130" x="6634163" y="2822575"/>
          <p14:tracePt t="15147" x="6143625" y="2589213"/>
          <p14:tracePt t="15164" x="5857875" y="2438400"/>
          <p14:tracePt t="15181" x="5697538" y="2330450"/>
          <p14:tracePt t="15197" x="5581650" y="2214563"/>
          <p14:tracePt t="15214" x="5473700" y="2071688"/>
          <p14:tracePt t="15230" x="5330825" y="1866900"/>
          <p14:tracePt t="15247" x="5108575" y="1679575"/>
          <p14:tracePt t="15264" x="4589463" y="1347788"/>
          <p14:tracePt t="15281" x="4017963" y="1116013"/>
          <p14:tracePt t="15297" x="3455988" y="982663"/>
          <p14:tracePt t="15314" x="2990850" y="938213"/>
          <p14:tracePt t="15333" x="2562225" y="938213"/>
          <p14:tracePt t="15348" x="2036763" y="955675"/>
          <p14:tracePt t="15364" x="1509713" y="1108075"/>
          <p14:tracePt t="15381" x="1133475" y="1357313"/>
          <p14:tracePt t="15398" x="982663" y="1598613"/>
          <p14:tracePt t="15401" x="938213" y="1704975"/>
          <p14:tracePt t="15414" x="938213" y="1812925"/>
          <p14:tracePt t="15431" x="938213" y="1982788"/>
          <p14:tracePt t="15434" x="973138" y="2036763"/>
          <p14:tracePt t="15451" x="1027113" y="2170113"/>
          <p14:tracePt t="15467" x="1108075" y="2330450"/>
          <p14:tracePt t="15481" x="1250950" y="2517775"/>
          <p14:tracePt t="15498" x="1465263" y="2768600"/>
          <p14:tracePt t="15515" x="1776413" y="3036888"/>
          <p14:tracePt t="15532" x="2179638" y="3303588"/>
          <p14:tracePt t="15548" x="2670175" y="3608388"/>
          <p14:tracePt t="15565" x="3348038" y="3965575"/>
          <p14:tracePt t="15582" x="4160838" y="4303713"/>
          <p14:tracePt t="15598" x="4919663" y="4616450"/>
          <p14:tracePt t="15615" x="5330825" y="4776788"/>
          <p14:tracePt t="15632" x="5537200" y="4830763"/>
          <p14:tracePt t="15632" x="5581650" y="4840288"/>
          <p14:tracePt t="15649" x="5608638" y="4857750"/>
          <p14:tracePt t="15665" x="5616575" y="4857750"/>
          <p14:tracePt t="15696" x="5626100" y="4857750"/>
          <p14:tracePt t="15704" x="5634038" y="4857750"/>
          <p14:tracePt t="15716" x="5643563" y="4867275"/>
          <p14:tracePt t="15732" x="5670550" y="4894263"/>
          <p14:tracePt t="15749" x="5697538" y="4929188"/>
          <p14:tracePt t="15766" x="5786438" y="4991100"/>
          <p14:tracePt t="15783" x="6224588" y="5187950"/>
          <p14:tracePt t="15799" x="6759575" y="5473700"/>
          <p14:tracePt t="15816" x="7385050" y="5786438"/>
          <p14:tracePt t="15817" x="7643813" y="5911850"/>
          <p14:tracePt t="15834" x="8001000" y="6027738"/>
          <p14:tracePt t="15850" x="8188325" y="6072188"/>
          <p14:tracePt t="15866" x="8251825" y="6081713"/>
          <p14:tracePt t="15905" x="8242300" y="6062663"/>
          <p14:tracePt t="15912" x="8188325" y="6027738"/>
          <p14:tracePt t="15920" x="8099425" y="5965825"/>
          <p14:tracePt t="15933" x="8010525" y="5919788"/>
          <p14:tracePt t="15950" x="7867650" y="5848350"/>
          <p14:tracePt t="15967" x="7831138" y="5840413"/>
          <p14:tracePt t="15983" x="7823200" y="5830888"/>
          <p14:tracePt t="16000" x="7804150" y="5830888"/>
          <p14:tracePt t="16001" x="7796213" y="5830888"/>
          <p14:tracePt t="16017" x="7742238" y="5795963"/>
          <p14:tracePt t="16033" x="7680325" y="5776913"/>
          <p14:tracePt t="16050" x="7589838" y="5732463"/>
          <p14:tracePt t="16067" x="7251700" y="5661025"/>
          <p14:tracePt t="16084" x="6946900" y="5581650"/>
          <p14:tracePt t="16100" x="6419850" y="5491163"/>
          <p14:tracePt t="16117" x="5991225" y="5429250"/>
          <p14:tracePt t="16134" x="5848350" y="5419725"/>
          <p14:tracePt t="16151" x="5803900" y="5394325"/>
          <p14:tracePt t="16192" x="5803900" y="5375275"/>
          <p14:tracePt t="16201" x="5803900" y="5357813"/>
          <p14:tracePt t="16209" x="5803900" y="5330825"/>
          <p14:tracePt t="16218" x="5803900" y="5313363"/>
          <p14:tracePt t="16234" x="5803900" y="5268913"/>
          <p14:tracePt t="16251" x="5803900" y="5232400"/>
          <p14:tracePt t="16268" x="5803900" y="5170488"/>
          <p14:tracePt t="16284" x="5803900" y="5126038"/>
          <p14:tracePt t="16301" x="5803900" y="5099050"/>
          <p14:tracePt t="16318" x="5803900" y="5054600"/>
          <p14:tracePt t="16335" x="5795963" y="5037138"/>
          <p14:tracePt t="16369" x="5813425" y="5072063"/>
          <p14:tracePt t="16377" x="5840413" y="5133975"/>
          <p14:tracePt t="16385" x="5884863" y="5205413"/>
          <p14:tracePt t="16402" x="5902325" y="5268913"/>
          <p14:tracePt t="16419" x="5919788" y="5295900"/>
          <p14:tracePt t="16435" x="5919788" y="5313363"/>
          <p14:tracePt t="16545" x="5919788" y="5303838"/>
          <p14:tracePt t="16553" x="5919788" y="5295900"/>
          <p14:tracePt t="16561" x="5919788" y="5268913"/>
          <p14:tracePt t="16569" x="5919788" y="5232400"/>
          <p14:tracePt t="16586" x="5919788" y="5170488"/>
          <p14:tracePt t="16602" x="5919788" y="4991100"/>
          <p14:tracePt t="16619" x="5956300" y="4795838"/>
          <p14:tracePt t="16636" x="5965825" y="4598988"/>
          <p14:tracePt t="16653" x="5965825" y="4402138"/>
          <p14:tracePt t="16669" x="5867400" y="4143375"/>
          <p14:tracePt t="16686" x="5795963" y="3965575"/>
          <p14:tracePt t="16703" x="5705475" y="3759200"/>
          <p14:tracePt t="16720" x="5653088" y="3608388"/>
          <p14:tracePt t="16737" x="5626100" y="3455988"/>
          <p14:tracePt t="16753" x="5581650" y="3384550"/>
          <p14:tracePt t="16769" x="5562600" y="3357563"/>
          <p14:tracePt t="16786" x="5554663" y="3340100"/>
          <p14:tracePt t="16803" x="5545138" y="3340100"/>
          <p14:tracePt t="16820" x="5537200" y="3322638"/>
          <p14:tracePt t="16838" x="5527675" y="3313113"/>
          <p14:tracePt t="16853" x="5518150" y="3313113"/>
          <p14:tracePt t="16873" x="5510213" y="3303588"/>
          <p14:tracePt t="16889" x="5491163" y="3295650"/>
          <p14:tracePt t="16905" x="5473700" y="3286125"/>
          <p14:tracePt t="16920" x="5473700" y="3259138"/>
          <p14:tracePt t="16937" x="5473700" y="3143250"/>
          <p14:tracePt t="16954" x="5473700" y="2982913"/>
          <p14:tracePt t="16971" x="5518150" y="2847975"/>
          <p14:tracePt t="16987" x="5562600" y="2697163"/>
          <p14:tracePt t="17004" x="5589588" y="2608263"/>
          <p14:tracePt t="17021" x="5626100" y="2517775"/>
          <p14:tracePt t="17037" x="5653088" y="2482850"/>
          <p14:tracePt t="17054" x="5670550" y="2446338"/>
          <p14:tracePt t="17071" x="5680075" y="2411413"/>
          <p14:tracePt t="17088" x="5680075" y="2393950"/>
          <p14:tracePt t="17104" x="5697538" y="2366963"/>
          <p14:tracePt t="17105" x="5697538" y="2357438"/>
          <p14:tracePt t="17121" x="5705475" y="2312988"/>
          <p14:tracePt t="17138" x="5732463" y="2286000"/>
          <p14:tracePt t="17154" x="5751513" y="2251075"/>
          <p14:tracePt t="17171" x="5768975" y="2205038"/>
          <p14:tracePt t="17188" x="5776913" y="2179638"/>
          <p14:tracePt t="17205" x="5776913" y="2152650"/>
          <p14:tracePt t="17222" x="5786438" y="2143125"/>
          <p14:tracePt t="17239" x="5786438" y="2133600"/>
          <p14:tracePt t="17297" x="5803900" y="2170113"/>
          <p14:tracePt t="17305" x="5803900" y="2224088"/>
          <p14:tracePt t="17313" x="5813425" y="2295525"/>
          <p14:tracePt t="17322" x="5813425" y="2357438"/>
          <p14:tracePt t="17339" x="5813425" y="2527300"/>
          <p14:tracePt t="17355" x="5813425" y="2724150"/>
          <p14:tracePt t="17372" x="5776913" y="2830513"/>
          <p14:tracePt t="17389" x="5724525" y="2884488"/>
          <p14:tracePt t="17406" x="5680075" y="2894013"/>
          <p14:tracePt t="17422" x="5634038" y="2894013"/>
          <p14:tracePt t="17439" x="5589588" y="2894013"/>
          <p14:tracePt t="17456" x="5473700" y="2894013"/>
          <p14:tracePt t="17472" x="5394325" y="2847975"/>
          <p14:tracePt t="17473" x="5340350" y="2813050"/>
          <p14:tracePt t="17489" x="5276850" y="2776538"/>
          <p14:tracePt t="17506" x="5205413" y="2732088"/>
          <p14:tracePt t="17522" x="5170488" y="2714625"/>
          <p14:tracePt t="17539" x="5081588" y="2679700"/>
          <p14:tracePt t="17556" x="4741863" y="2652713"/>
          <p14:tracePt t="17573" x="4402138" y="2643188"/>
          <p14:tracePt t="17589" x="4179888" y="2598738"/>
          <p14:tracePt t="17606" x="4037013" y="2581275"/>
          <p14:tracePt t="17623" x="3902075" y="2536825"/>
          <p14:tracePt t="17640" x="3697288" y="2490788"/>
          <p14:tracePt t="17656" x="3419475" y="2411413"/>
          <p14:tracePt t="17657" x="3295650" y="2384425"/>
          <p14:tracePt t="17673" x="3133725" y="2330450"/>
          <p14:tracePt t="17690" x="3062288" y="2312988"/>
          <p14:tracePt t="17707" x="3044825" y="2303463"/>
          <p14:tracePt t="17723" x="3036888" y="2295525"/>
          <p14:tracePt t="17740" x="3036888" y="2251075"/>
          <p14:tracePt t="17757" x="3062288" y="2036763"/>
          <p14:tracePt t="17774" x="3125788" y="1830388"/>
          <p14:tracePt t="17790" x="3143250" y="1652588"/>
          <p14:tracePt t="17807" x="3179763" y="1490663"/>
          <p14:tracePt t="17824" x="3214688" y="1374775"/>
          <p14:tracePt t="17840" x="3259138" y="1312863"/>
          <p14:tracePt t="17857" x="3357563" y="1231900"/>
          <p14:tracePt t="17874" x="3446463" y="1204913"/>
          <p14:tracePt t="17891" x="3536950" y="1187450"/>
          <p14:tracePt t="17907" x="3697288" y="1179513"/>
          <p14:tracePt t="17924" x="3795713" y="1169988"/>
          <p14:tracePt t="17941" x="3919538" y="1152525"/>
          <p14:tracePt t="17957" x="4037013" y="1125538"/>
          <p14:tracePt t="17974" x="4098925" y="1116013"/>
          <p14:tracePt t="17991" x="4125913" y="1116013"/>
          <p14:tracePt t="18008" x="4143375" y="1108075"/>
          <p14:tracePt t="18024" x="4160838" y="1108075"/>
          <p14:tracePt t="18041" x="4197350" y="1098550"/>
          <p14:tracePt t="18058" x="4214813" y="1098550"/>
          <p14:tracePt t="18075" x="4224338" y="1098550"/>
          <p14:tracePt t="18091" x="4251325" y="1098550"/>
          <p14:tracePt t="18108" x="4330700" y="1125538"/>
          <p14:tracePt t="18125" x="4402138" y="1152525"/>
          <p14:tracePt t="18141" x="4491038" y="1169988"/>
          <p14:tracePt t="18158" x="4751388" y="1204913"/>
          <p14:tracePt t="18175" x="4938713" y="1241425"/>
          <p14:tracePt t="18192" x="5045075" y="1268413"/>
          <p14:tracePt t="18209" x="5160963" y="1312863"/>
          <p14:tracePt t="18226" x="5180013" y="1312863"/>
          <p14:tracePt t="18242" x="5214938" y="1312863"/>
          <p14:tracePt t="18259" x="5251450" y="1339850"/>
          <p14:tracePt t="18275" x="5276850" y="1357313"/>
          <p14:tracePt t="18292" x="5303838" y="1374775"/>
          <p14:tracePt t="18309" x="5322888" y="1411288"/>
          <p14:tracePt t="18325" x="5330825" y="1446213"/>
          <p14:tracePt t="18342" x="5330825" y="1500188"/>
          <p14:tracePt t="18359" x="5330825" y="1571625"/>
          <p14:tracePt t="18375" x="5330825" y="1652588"/>
          <p14:tracePt t="18392" x="5313363" y="1785938"/>
          <p14:tracePt t="18410" x="5286375" y="1874838"/>
          <p14:tracePt t="18426" x="5268913" y="1893888"/>
          <p14:tracePt t="18443" x="5232400" y="1911350"/>
          <p14:tracePt t="18460" x="5205413" y="1928813"/>
          <p14:tracePt t="18476" x="5160963" y="1928813"/>
          <p14:tracePt t="18493" x="5099050" y="1928813"/>
          <p14:tracePt t="18510" x="5010150" y="1928813"/>
          <p14:tracePt t="18526" x="4751388" y="1901825"/>
          <p14:tracePt t="18543" x="4562475" y="1866900"/>
          <p14:tracePt t="18560" x="4419600" y="1812925"/>
          <p14:tracePt t="18576" x="4330700" y="1751013"/>
          <p14:tracePt t="18577" x="4303713" y="1731963"/>
          <p14:tracePt t="18593" x="4232275" y="1670050"/>
          <p14:tracePt t="18610" x="4197350" y="1616075"/>
          <p14:tracePt t="18627" x="4187825" y="1581150"/>
          <p14:tracePt t="18643" x="4170363" y="1554163"/>
          <p14:tracePt t="18661" x="4160838" y="1527175"/>
          <p14:tracePt t="18697" x="4160838" y="1517650"/>
          <p14:tracePt t="18705" x="4160838" y="1509713"/>
          <p14:tracePt t="18713" x="4179888" y="1509713"/>
          <p14:tracePt t="18727" x="4224338" y="1509713"/>
          <p14:tracePt t="18744" x="4340225" y="1536700"/>
          <p14:tracePt t="18761" x="4438650" y="1554163"/>
          <p14:tracePt t="18778" x="4527550" y="1571625"/>
          <p14:tracePt t="18794" x="4545013" y="1571625"/>
          <p14:tracePt t="18817" x="4554538" y="1571625"/>
          <p14:tracePt t="18913" x="4562475" y="1581150"/>
          <p14:tracePt t="18937" x="4562475" y="158908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M.Edalati\Desktop\bl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47672" r="46433" b="6618"/>
          <a:stretch/>
        </p:blipFill>
        <p:spPr bwMode="auto">
          <a:xfrm>
            <a:off x="1315003" y="1143000"/>
            <a:ext cx="684426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1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74" x="4572000" y="1589088"/>
          <p14:tracePt t="782" x="4581525" y="1589088"/>
          <p14:tracePt t="790" x="4633913" y="1616075"/>
          <p14:tracePt t="801" x="4679950" y="1643063"/>
          <p14:tracePt t="818" x="4741863" y="1670050"/>
          <p14:tracePt t="835" x="4768850" y="1687513"/>
          <p14:tracePt t="851" x="4822825" y="1704975"/>
          <p14:tracePt t="868" x="4894263" y="1731963"/>
          <p14:tracePt t="885" x="4983163" y="1768475"/>
          <p14:tracePt t="902" x="5527675" y="1946275"/>
          <p14:tracePt t="902" x="5768975" y="2044700"/>
          <p14:tracePt t="919" x="6188075" y="2241550"/>
          <p14:tracePt t="935" x="6367463" y="2374900"/>
          <p14:tracePt t="952" x="6491288" y="2428875"/>
          <p14:tracePt t="1006" x="6438900" y="2401888"/>
          <p14:tracePt t="1014" x="6367463" y="2374900"/>
          <p14:tracePt t="1022" x="6269038" y="2322513"/>
          <p14:tracePt t="1035" x="6180138" y="2268538"/>
          <p14:tracePt t="1052" x="5965825" y="2187575"/>
          <p14:tracePt t="1069" x="5822950" y="2133600"/>
          <p14:tracePt t="1086" x="5751513" y="2098675"/>
          <p14:tracePt t="1086" x="5732463" y="2089150"/>
          <p14:tracePt t="1102" x="5688013" y="2036763"/>
          <p14:tracePt t="1119" x="5653088" y="1955800"/>
          <p14:tracePt t="1136" x="5634038" y="1857375"/>
          <p14:tracePt t="1153" x="5616575" y="1589088"/>
          <p14:tracePt t="1169" x="5599113" y="1509713"/>
          <p14:tracePt t="1186" x="5589588" y="1446213"/>
          <p14:tracePt t="1203" x="5589588" y="1411288"/>
          <p14:tracePt t="1219" x="5589588" y="1393825"/>
          <p14:tracePt t="1236" x="5589588" y="1374775"/>
          <p14:tracePt t="1253" x="5589588" y="1357313"/>
          <p14:tracePt t="1270" x="5572125" y="1231900"/>
          <p14:tracePt t="1286" x="5491163" y="1125538"/>
          <p14:tracePt t="1303" x="5367338" y="1000125"/>
          <p14:tracePt t="1320" x="5268913" y="901700"/>
          <p14:tracePt t="1337" x="5224463" y="857250"/>
          <p14:tracePt t="1353" x="5224463" y="847725"/>
          <p14:tracePt t="1438" x="5214938" y="847725"/>
          <p14:tracePt t="1462" x="5214938" y="866775"/>
          <p14:tracePt t="1470" x="5197475" y="884238"/>
          <p14:tracePt t="1478" x="5197475" y="893763"/>
          <p14:tracePt t="1487" x="5197475" y="901700"/>
          <p14:tracePt t="1504" x="5197475" y="982663"/>
          <p14:tracePt t="1521" x="5197475" y="1071563"/>
          <p14:tracePt t="1537" x="5197475" y="1303338"/>
          <p14:tracePt t="1554" x="5197475" y="1465263"/>
          <p14:tracePt t="1571" x="5170488" y="1608138"/>
          <p14:tracePt t="1588" x="5133975" y="1741488"/>
          <p14:tracePt t="1604" x="5081588" y="1847850"/>
          <p14:tracePt t="1621" x="5062538" y="1919288"/>
          <p14:tracePt t="1638" x="5045075" y="1938338"/>
          <p14:tracePt t="1702" x="5037138" y="1946275"/>
          <p14:tracePt t="1734" x="5027613" y="1946275"/>
          <p14:tracePt t="1742" x="5027613" y="1938338"/>
          <p14:tracePt t="1750" x="5027613" y="1928813"/>
          <p14:tracePt t="2382" x="5027613" y="1955800"/>
          <p14:tracePt t="2390" x="5037138" y="2017713"/>
          <p14:tracePt t="2398" x="5054600" y="2108200"/>
          <p14:tracePt t="2407" x="5081588" y="2197100"/>
          <p14:tracePt t="2424" x="5143500" y="2411413"/>
          <p14:tracePt t="2441" x="5170488" y="2581275"/>
          <p14:tracePt t="2457" x="5180013" y="2751138"/>
          <p14:tracePt t="2474" x="5214938" y="2946400"/>
          <p14:tracePt t="2491" x="5241925" y="3143250"/>
          <p14:tracePt t="2508" x="5268913" y="3367088"/>
          <p14:tracePt t="2524" x="5286375" y="3517900"/>
          <p14:tracePt t="2542" x="5295900" y="3581400"/>
          <p14:tracePt t="2558" x="5313363" y="3616325"/>
          <p14:tracePt t="2559" x="5313363" y="3625850"/>
          <p14:tracePt t="2646" x="5322888" y="3625850"/>
          <p14:tracePt t="2654" x="5330825" y="3643313"/>
          <p14:tracePt t="2662" x="5348288" y="3643313"/>
          <p14:tracePt t="2675" x="5384800" y="3652838"/>
          <p14:tracePt t="2692" x="5473700" y="3687763"/>
          <p14:tracePt t="2709" x="5776913" y="3732213"/>
          <p14:tracePt t="2725" x="6010275" y="3768725"/>
          <p14:tracePt t="2742" x="6180138" y="3768725"/>
          <p14:tracePt t="2759" x="6276975" y="3768725"/>
          <p14:tracePt t="2776" x="6303963" y="3759200"/>
          <p14:tracePt t="2792" x="6313488" y="3751263"/>
          <p14:tracePt t="2809" x="6313488" y="3741738"/>
          <p14:tracePt t="2826" x="6313488" y="3724275"/>
          <p14:tracePt t="2843" x="6313488" y="3705225"/>
          <p14:tracePt t="2859" x="6313488" y="3687763"/>
          <p14:tracePt t="2876" x="6313488" y="3660775"/>
          <p14:tracePt t="2893" x="6330950" y="3616325"/>
          <p14:tracePt t="2909" x="6340475" y="3598863"/>
          <p14:tracePt t="2926" x="6357938" y="3571875"/>
          <p14:tracePt t="2927" x="6357938" y="3562350"/>
          <p14:tracePt t="2943" x="6357938" y="3554413"/>
          <p14:tracePt t="2959" x="6375400" y="3536950"/>
          <p14:tracePt t="2976" x="6375400" y="3509963"/>
          <p14:tracePt t="2999" x="6375400" y="3500438"/>
          <p14:tracePt t="3271" x="6375400" y="3490913"/>
          <p14:tracePt t="3279" x="6375400" y="3482975"/>
          <p14:tracePt t="3295" x="6367463" y="3465513"/>
          <p14:tracePt t="3303" x="6367463" y="3455988"/>
          <p14:tracePt t="3311" x="6357938" y="3446463"/>
          <p14:tracePt t="3328" x="6348413" y="3419475"/>
          <p14:tracePt t="3345" x="6340475" y="3402013"/>
          <p14:tracePt t="3361" x="6340475" y="3394075"/>
          <p14:tracePt t="3377" x="6330950" y="3384550"/>
          <p14:tracePt t="3394" x="6323013" y="3367088"/>
          <p14:tracePt t="3423" x="6323013" y="3348038"/>
          <p14:tracePt t="3431" x="6313488" y="3340100"/>
          <p14:tracePt t="3444" x="6313488" y="3330575"/>
          <p14:tracePt t="3471" x="6313488" y="3313113"/>
          <p14:tracePt t="3487" x="6303963" y="3295650"/>
          <p14:tracePt t="3511" x="6303963" y="3276600"/>
          <p14:tracePt t="3519" x="6303963" y="3268663"/>
          <p14:tracePt t="3528" x="6303963" y="3259138"/>
          <p14:tracePt t="3545" x="6303963" y="3241675"/>
          <p14:tracePt t="3562" x="6303963" y="3224213"/>
          <p14:tracePt t="3578" x="6296025" y="3187700"/>
          <p14:tracePt t="3595" x="6296025" y="3170238"/>
          <p14:tracePt t="3612" x="6296025" y="3143250"/>
          <p14:tracePt t="3629" x="6296025" y="3116263"/>
          <p14:tracePt t="3645" x="6296025" y="3098800"/>
          <p14:tracePt t="3662" x="6296025" y="3062288"/>
          <p14:tracePt t="3663" x="6296025" y="3044825"/>
          <p14:tracePt t="3679" x="6296025" y="3017838"/>
          <p14:tracePt t="3696" x="6296025" y="2990850"/>
          <p14:tracePt t="3713" x="6296025" y="2965450"/>
          <p14:tracePt t="3729" x="6296025" y="2938463"/>
          <p14:tracePt t="3746" x="6296025" y="2919413"/>
          <p14:tracePt t="3762" x="6286500" y="2894013"/>
          <p14:tracePt t="3779" x="6286500" y="2874963"/>
          <p14:tracePt t="3796" x="6269038" y="2830513"/>
          <p14:tracePt t="3813" x="6251575" y="2786063"/>
          <p14:tracePt t="3830" x="6242050" y="2751138"/>
          <p14:tracePt t="3846" x="6224588" y="2697163"/>
          <p14:tracePt t="3847" x="6205538" y="2670175"/>
          <p14:tracePt t="3863" x="6188075" y="2625725"/>
          <p14:tracePt t="3879" x="6170613" y="2571750"/>
          <p14:tracePt t="3896" x="6153150" y="2544763"/>
          <p14:tracePt t="3913" x="6143625" y="2509838"/>
          <p14:tracePt t="3930" x="6116638" y="2465388"/>
          <p14:tracePt t="3946" x="6089650" y="2419350"/>
          <p14:tracePt t="3963" x="6062663" y="2384425"/>
          <p14:tracePt t="3980" x="6037263" y="2322513"/>
          <p14:tracePt t="3997" x="6010275" y="2295525"/>
          <p14:tracePt t="4013" x="5973763" y="2241550"/>
          <p14:tracePt t="4030" x="5973763" y="2205038"/>
          <p14:tracePt t="4047" x="5946775" y="2170113"/>
          <p14:tracePt t="4064" x="5938838" y="2152650"/>
          <p14:tracePt t="4080" x="5919788" y="2125663"/>
          <p14:tracePt t="4097" x="5894388" y="2108200"/>
          <p14:tracePt t="4114" x="5884863" y="2089150"/>
          <p14:tracePt t="4130" x="5867400" y="2062163"/>
          <p14:tracePt t="4147" x="5857875" y="2054225"/>
          <p14:tracePt t="4164" x="5848350" y="2044700"/>
          <p14:tracePt t="4181" x="5840413" y="2017713"/>
          <p14:tracePt t="4197" x="5822950" y="2000250"/>
          <p14:tracePt t="4214" x="5803900" y="1973263"/>
          <p14:tracePt t="4232" x="5776913" y="1938338"/>
          <p14:tracePt t="4248" x="5759450" y="1919288"/>
          <p14:tracePt t="4265" x="5751513" y="1893888"/>
          <p14:tracePt t="4281" x="5741988" y="1884363"/>
          <p14:tracePt t="4359" x="5724525" y="1866900"/>
          <p14:tracePt t="4399" x="5715000" y="1866900"/>
          <p14:tracePt t="4407" x="5697538" y="1866900"/>
          <p14:tracePt t="4415" x="5688013" y="1866900"/>
          <p14:tracePt t="4432" x="5634038" y="1866900"/>
          <p14:tracePt t="4448" x="5572125" y="1866900"/>
          <p14:tracePt t="4465" x="5510213" y="1866900"/>
          <p14:tracePt t="4482" x="5465763" y="1874838"/>
          <p14:tracePt t="4499" x="5429250" y="1893888"/>
          <p14:tracePt t="4515" x="5402263" y="1928813"/>
          <p14:tracePt t="4532" x="5375275" y="1973263"/>
          <p14:tracePt t="4549" x="5340350" y="2036763"/>
          <p14:tracePt t="4565" x="5313363" y="2089150"/>
          <p14:tracePt t="4583" x="5286375" y="2125663"/>
          <p14:tracePt t="4599" x="5251450" y="2143125"/>
          <p14:tracePt t="4616" x="5232400" y="2143125"/>
          <p14:tracePt t="4632" x="5224463" y="2143125"/>
          <p14:tracePt t="4649" x="5214938" y="2143125"/>
          <p14:tracePt t="4679" x="5197475" y="2143125"/>
          <p14:tracePt t="4719" x="5187950" y="2143125"/>
          <p14:tracePt t="4727" x="5180013" y="2143125"/>
          <p14:tracePt t="4735" x="5170488" y="2125663"/>
          <p14:tracePt t="4750" x="5160963" y="2098675"/>
          <p14:tracePt t="4767" x="5133975" y="2062163"/>
          <p14:tracePt t="4767" x="5116513" y="2044700"/>
          <p14:tracePt t="4784" x="5099050" y="2009775"/>
          <p14:tracePt t="4799" x="5081588" y="1973263"/>
          <p14:tracePt t="4816" x="5062538" y="1938338"/>
          <p14:tracePt t="4834" x="5054600" y="1928813"/>
          <p14:tracePt t="4850" x="5045075" y="1901825"/>
          <p14:tracePt t="4871" x="5037138" y="1893888"/>
          <p14:tracePt t="4903" x="5027613" y="1893888"/>
          <p14:tracePt t="4927" x="5018088" y="1884363"/>
          <p14:tracePt t="4935" x="5018088" y="1874838"/>
          <p14:tracePt t="4959" x="5000625" y="1866900"/>
          <p14:tracePt t="4991" x="5000625" y="1857375"/>
          <p14:tracePt t="4999" x="4991100" y="1847850"/>
          <p14:tracePt t="5015" x="4983163" y="1830388"/>
          <p14:tracePt t="5023" x="4965700" y="1812925"/>
          <p14:tracePt t="5034" x="4965700" y="1803400"/>
          <p14:tracePt t="5055" x="4965700" y="1795463"/>
          <p14:tracePt t="5067" x="4965700" y="1785938"/>
          <p14:tracePt t="5084" x="4965700" y="1776413"/>
          <p14:tracePt t="5101" x="4965700" y="1768475"/>
          <p14:tracePt t="5118" x="4956175" y="1751013"/>
          <p14:tracePt t="5134" x="4946650" y="1724025"/>
          <p14:tracePt t="5151" x="4946650" y="1687513"/>
          <p14:tracePt t="5168" x="4929188" y="1660525"/>
          <p14:tracePt t="5184" x="4929188" y="1652588"/>
          <p14:tracePt t="5201" x="4929188" y="1633538"/>
          <p14:tracePt t="5218" x="4929188" y="1625600"/>
          <p14:tracePt t="5235" x="4929188" y="1608138"/>
          <p14:tracePt t="5251" x="4929188" y="1581150"/>
          <p14:tracePt t="5268" x="4929188" y="1562100"/>
          <p14:tracePt t="5285" x="4929188" y="1544638"/>
          <p14:tracePt t="5302" x="4929188" y="1527175"/>
          <p14:tracePt t="5318" x="4929188" y="1517650"/>
          <p14:tracePt t="5336" x="4929188" y="1500188"/>
          <p14:tracePt t="5352" x="4929188" y="1490663"/>
          <p14:tracePt t="5368" x="4946650" y="1482725"/>
          <p14:tracePt t="5385" x="4946650" y="1455738"/>
          <p14:tracePt t="5403" x="4965700" y="1446213"/>
          <p14:tracePt t="5419" x="4965700" y="1438275"/>
          <p14:tracePt t="5435" x="4973638" y="1428750"/>
          <p14:tracePt t="5452" x="4973638" y="1419225"/>
          <p14:tracePt t="5469" x="4991100" y="1411288"/>
          <p14:tracePt t="5486" x="4991100" y="1401763"/>
          <p14:tracePt t="5502" x="5000625" y="1384300"/>
          <p14:tracePt t="5519" x="5000625" y="1366838"/>
          <p14:tracePt t="5536" x="5010150" y="1357313"/>
          <p14:tracePt t="5553" x="5018088" y="1347788"/>
          <p14:tracePt t="5569" x="5018088" y="1339850"/>
          <p14:tracePt t="5599" x="5018088" y="1322388"/>
          <p14:tracePt t="5631" x="5027613" y="1312863"/>
          <p14:tracePt t="5647" x="5027613" y="1303338"/>
          <p14:tracePt t="5655" x="5027613" y="1295400"/>
          <p14:tracePt t="5671" x="5037138" y="1276350"/>
          <p14:tracePt t="5704" x="5045075" y="1268413"/>
          <p14:tracePt t="5720" x="5045075" y="1258888"/>
          <p14:tracePt t="5735" x="5045075" y="1250950"/>
          <p14:tracePt t="5751" x="5045075" y="1231900"/>
          <p14:tracePt t="5767" x="5045075" y="1223963"/>
          <p14:tracePt t="5791" x="5045075" y="1204913"/>
          <p14:tracePt t="5799" x="5054600" y="1196975"/>
          <p14:tracePt t="5815" x="5054600" y="1187450"/>
          <p14:tracePt t="5831" x="5054600" y="1179513"/>
          <p14:tracePt t="5855" x="5054600" y="1169988"/>
          <p14:tracePt t="5871" x="5054600" y="1160463"/>
          <p14:tracePt t="5976" x="5054600" y="1152525"/>
          <p14:tracePt t="6015" x="5054600" y="1143000"/>
          <p14:tracePt t="6096" x="5054600" y="1133475"/>
          <p14:tracePt t="6112" x="5054600" y="1125538"/>
          <p14:tracePt t="6127" x="5054600" y="1108075"/>
          <p14:tracePt t="6152" x="5054600" y="1098550"/>
          <p14:tracePt t="6168" x="5054600" y="1089025"/>
          <p14:tracePt t="6200" x="5054600" y="1081088"/>
          <p14:tracePt t="6312" x="5054600" y="1071563"/>
          <p14:tracePt t="6319" x="5054600" y="1062038"/>
          <p14:tracePt t="6341" x="5054600" y="1054100"/>
          <p14:tracePt t="6344" x="5054600" y="1044575"/>
          <p14:tracePt t="6367" x="5054600" y="1036638"/>
          <p14:tracePt t="6375" x="5054600" y="1027113"/>
          <p14:tracePt t="6472" x="5054600" y="1017588"/>
          <p14:tracePt t="6488" x="5054600" y="1009650"/>
          <p14:tracePt t="6504" x="5054600" y="1000125"/>
          <p14:tracePt t="6512" x="5054600" y="990600"/>
          <p14:tracePt t="6528" x="5045075" y="973138"/>
          <p14:tracePt t="6544" x="5037138" y="955675"/>
          <p14:tracePt t="6556" x="5037138" y="946150"/>
          <p14:tracePt t="6573" x="5027613" y="928688"/>
          <p14:tracePt t="6590" x="5018088" y="911225"/>
          <p14:tracePt t="6607" x="5000625" y="893763"/>
          <p14:tracePt t="6624" x="4991100" y="866775"/>
          <p14:tracePt t="6640" x="4965700" y="822325"/>
          <p14:tracePt t="6657" x="4946650" y="803275"/>
          <p14:tracePt t="6674" x="4929188" y="776288"/>
          <p14:tracePt t="6690" x="4929188" y="768350"/>
          <p14:tracePt t="6707" x="4919663" y="758825"/>
          <p14:tracePt t="6724" x="4919663" y="750888"/>
          <p14:tracePt t="6792" x="4902200" y="741363"/>
          <p14:tracePt t="6856" x="4884738" y="750888"/>
          <p14:tracePt t="6864" x="4875213" y="785813"/>
          <p14:tracePt t="6874" x="4867275" y="795338"/>
          <p14:tracePt t="6891" x="4848225" y="847725"/>
          <p14:tracePt t="6908" x="4830763" y="911225"/>
          <p14:tracePt t="6925" x="4803775" y="965200"/>
          <p14:tracePt t="6941" x="4803775" y="1017588"/>
          <p14:tracePt t="6958" x="4803775" y="1089025"/>
          <p14:tracePt t="6975" x="4803775" y="1169988"/>
          <p14:tracePt t="6991" x="4803775" y="1276350"/>
          <p14:tracePt t="6992" x="4830763" y="1312863"/>
          <p14:tracePt t="7008" x="4857750" y="1393825"/>
          <p14:tracePt t="7025" x="4894263" y="1482725"/>
          <p14:tracePt t="7041" x="4929188" y="1554163"/>
          <p14:tracePt t="7058" x="4956175" y="1589088"/>
          <p14:tracePt t="7075" x="5000625" y="1652588"/>
          <p14:tracePt t="7092" x="5018088" y="1670050"/>
          <p14:tracePt t="7108" x="5062538" y="1714500"/>
          <p14:tracePt t="7125" x="5099050" y="1751013"/>
          <p14:tracePt t="7142" x="5133975" y="1785938"/>
          <p14:tracePt t="7159" x="5170488" y="1822450"/>
          <p14:tracePt t="7175" x="5205413" y="1847850"/>
          <p14:tracePt t="7176" x="5232400" y="1857375"/>
          <p14:tracePt t="7193" x="5259388" y="1874838"/>
          <p14:tracePt t="7209" x="5295900" y="1901825"/>
          <p14:tracePt t="7226" x="5313363" y="1901825"/>
          <p14:tracePt t="7242" x="5340350" y="1928813"/>
          <p14:tracePt t="7259" x="5367338" y="1955800"/>
          <p14:tracePt t="7276" x="5402263" y="1982788"/>
          <p14:tracePt t="7293" x="5446713" y="2009775"/>
          <p14:tracePt t="7309" x="5483225" y="2036763"/>
          <p14:tracePt t="7327" x="5510213" y="2054225"/>
          <p14:tracePt t="7344" x="5537200" y="2108200"/>
          <p14:tracePt t="7359" x="5545138" y="2116138"/>
          <p14:tracePt t="7376" x="5581650" y="2170113"/>
          <p14:tracePt t="7393" x="5599113" y="2187575"/>
          <p14:tracePt t="7410" x="5616575" y="2224088"/>
          <p14:tracePt t="7426" x="5634038" y="2251075"/>
          <p14:tracePt t="7443" x="5653088" y="2276475"/>
          <p14:tracePt t="7460" x="5670550" y="2322513"/>
          <p14:tracePt t="7476" x="5697538" y="2366963"/>
          <p14:tracePt t="7494" x="5715000" y="2419350"/>
          <p14:tracePt t="7510" x="5724525" y="2465388"/>
          <p14:tracePt t="7527" x="5732463" y="2509838"/>
          <p14:tracePt t="7544" x="5732463" y="2544763"/>
          <p14:tracePt t="7560" x="5732463" y="2562225"/>
          <p14:tracePt t="7577" x="5732463" y="2581275"/>
          <p14:tracePt t="7594" x="5732463" y="2589213"/>
          <p14:tracePt t="7610" x="5732463" y="2608263"/>
          <p14:tracePt t="7627" x="5732463" y="2633663"/>
          <p14:tracePt t="7644" x="5732463" y="2687638"/>
          <p14:tracePt t="7661" x="5732463" y="2751138"/>
          <p14:tracePt t="7677" x="5724525" y="2795588"/>
          <p14:tracePt t="7695" x="5715000" y="2840038"/>
          <p14:tracePt t="7711" x="5705475" y="2867025"/>
          <p14:tracePt t="7727" x="5688013" y="2901950"/>
          <p14:tracePt t="7728" x="5680075" y="2911475"/>
          <p14:tracePt t="7745" x="5661025" y="2928938"/>
          <p14:tracePt t="7761" x="5653088" y="2965450"/>
          <p14:tracePt t="7778" x="5626100" y="2982913"/>
          <p14:tracePt t="7795" x="5599113" y="3009900"/>
          <p14:tracePt t="7811" x="5572125" y="3027363"/>
          <p14:tracePt t="7828" x="5537200" y="3044825"/>
          <p14:tracePt t="7845" x="5491163" y="3062288"/>
          <p14:tracePt t="7862" x="5465763" y="3081338"/>
          <p14:tracePt t="7879" x="5438775" y="3098800"/>
          <p14:tracePt t="7895" x="5419725" y="3108325"/>
          <p14:tracePt t="7912" x="5402263" y="3125788"/>
          <p14:tracePt t="7912" x="5375275" y="3143250"/>
          <p14:tracePt t="7929" x="5357813" y="3160713"/>
          <p14:tracePt t="7945" x="5322888" y="3187700"/>
          <p14:tracePt t="7962" x="5286375" y="3224213"/>
          <p14:tracePt t="7978" x="5241925" y="3251200"/>
          <p14:tracePt t="7995" x="5197475" y="3276600"/>
          <p14:tracePt t="8012" x="5133975" y="3303588"/>
          <p14:tracePt t="8029" x="5072063" y="3330575"/>
          <p14:tracePt t="8045" x="4991100" y="3357563"/>
          <p14:tracePt t="8063" x="4929188" y="3384550"/>
          <p14:tracePt t="8079" x="4894263" y="3411538"/>
          <p14:tracePt t="8096" x="4848225" y="3438525"/>
          <p14:tracePt t="8113" x="4786313" y="3465513"/>
          <p14:tracePt t="8129" x="4741863" y="3500438"/>
          <p14:tracePt t="8146" x="4714875" y="3536950"/>
          <p14:tracePt t="8163" x="4670425" y="3571875"/>
          <p14:tracePt t="8179" x="4598988" y="3625850"/>
          <p14:tracePt t="8196" x="4518025" y="3670300"/>
          <p14:tracePt t="8213" x="4446588" y="3751263"/>
          <p14:tracePt t="8229" x="4375150" y="3813175"/>
          <p14:tracePt t="8246" x="4313238" y="3867150"/>
          <p14:tracePt t="8263" x="4232275" y="3938588"/>
          <p14:tracePt t="8280" x="4170363" y="3990975"/>
          <p14:tracePt t="8297" x="4089400" y="4062413"/>
          <p14:tracePt t="8313" x="4027488" y="4133850"/>
          <p14:tracePt t="8330" x="3973513" y="4205288"/>
          <p14:tracePt t="8346" x="3894138" y="4286250"/>
          <p14:tracePt t="8364" x="3840163" y="4357688"/>
          <p14:tracePt t="8380" x="3803650" y="4446588"/>
          <p14:tracePt t="8397" x="3732213" y="4625975"/>
          <p14:tracePt t="8414" x="3705225" y="4751388"/>
          <p14:tracePt t="8430" x="3660775" y="4894263"/>
          <p14:tracePt t="8446" x="3625850" y="5010150"/>
          <p14:tracePt t="8464" x="3598863" y="5133975"/>
          <p14:tracePt t="8464" x="3581400" y="5187950"/>
          <p14:tracePt t="8481" x="3544888" y="5295900"/>
          <p14:tracePt t="8497" x="3544888" y="5429250"/>
          <p14:tracePt t="8514" x="3544888" y="5589588"/>
          <p14:tracePt t="8531" x="3544888" y="5751513"/>
          <p14:tracePt t="8547" x="3544888" y="5884863"/>
          <p14:tracePt t="8564" x="3544888" y="6018213"/>
          <p14:tracePt t="8581" x="3544888" y="6099175"/>
          <p14:tracePt t="8598" x="3544888" y="6153150"/>
          <p14:tracePt t="8614" x="3562350" y="6215063"/>
          <p14:tracePt t="8631" x="3589338" y="6296025"/>
          <p14:tracePt t="8648" x="3625850" y="6367463"/>
          <p14:tracePt t="8648" x="3652838" y="6419850"/>
          <p14:tracePt t="8665" x="3697288" y="6518275"/>
          <p14:tracePt t="8681" x="3714750" y="6589713"/>
          <p14:tracePt t="8698" x="3724275" y="6608763"/>
          <p14:tracePt t="8792" x="3724275" y="6599238"/>
          <p14:tracePt t="8800" x="3724275" y="6581775"/>
          <p14:tracePt t="8808" x="3724275" y="6554788"/>
          <p14:tracePt t="8816" x="3724275" y="6545263"/>
          <p14:tracePt t="8832" x="3741738" y="6518275"/>
          <p14:tracePt t="8849" x="3751263" y="6500813"/>
          <p14:tracePt t="8865" x="3759200" y="6491288"/>
          <p14:tracePt t="8920" x="3759200" y="6483350"/>
          <p14:tracePt t="9369" x="3759200" y="6473825"/>
          <p14:tracePt t="9377" x="3759200" y="6456363"/>
          <p14:tracePt t="9385" x="3759200" y="6446838"/>
          <p14:tracePt t="9401" x="3759200" y="6402388"/>
          <p14:tracePt t="9418" x="3759200" y="6323013"/>
          <p14:tracePt t="9435" x="3822700" y="6018213"/>
          <p14:tracePt t="9450" x="4125913" y="5438775"/>
          <p14:tracePt t="9467" x="4537075" y="4660900"/>
          <p14:tracePt t="9485" x="4857750" y="3919538"/>
          <p14:tracePt t="9501" x="5108575" y="3241675"/>
          <p14:tracePt t="9518" x="5241925" y="2741613"/>
          <p14:tracePt t="9535" x="5313363" y="2428875"/>
          <p14:tracePt t="9551" x="5313363" y="2241550"/>
          <p14:tracePt t="9568" x="5313363" y="2133600"/>
          <p14:tracePt t="9585" x="5313363" y="2098675"/>
          <p14:tracePt t="9601" x="5313363" y="2089150"/>
          <p14:tracePt t="9618" x="5313363" y="2081213"/>
          <p14:tracePt t="9635" x="5313363" y="2071688"/>
          <p14:tracePt t="9651" x="5303838" y="2054225"/>
          <p14:tracePt t="9668" x="5303838" y="2044700"/>
          <p14:tracePt t="9685" x="5303838" y="2027238"/>
          <p14:tracePt t="9702" x="5303838" y="2000250"/>
          <p14:tracePt t="9718" x="5303838" y="1955800"/>
          <p14:tracePt t="9735" x="5303838" y="1901825"/>
          <p14:tracePt t="9752" x="5340350" y="1785938"/>
          <p14:tracePt t="9769" x="5465763" y="1581150"/>
          <p14:tracePt t="9785" x="5554663" y="1455738"/>
          <p14:tracePt t="9802" x="5626100" y="1374775"/>
          <p14:tracePt t="9819" x="5634038" y="1357313"/>
          <p14:tracePt t="9873" x="5643563" y="1366838"/>
          <p14:tracePt t="9881" x="5643563" y="1446213"/>
          <p14:tracePt t="9889" x="5643563" y="1544638"/>
          <p14:tracePt t="9902" x="5643563" y="1652588"/>
          <p14:tracePt t="9919" x="5643563" y="1884363"/>
          <p14:tracePt t="9936" x="5688013" y="2081213"/>
          <p14:tracePt t="9937" x="5705475" y="2152650"/>
          <p14:tracePt t="9953" x="5751513" y="2286000"/>
          <p14:tracePt t="9969" x="5768975" y="2374900"/>
          <p14:tracePt t="9986" x="5776913" y="2384425"/>
          <p14:tracePt t="10065" x="5786438" y="2393950"/>
          <p14:tracePt t="10081" x="5795963" y="2393950"/>
          <p14:tracePt t="10089" x="5795963" y="2384425"/>
          <p14:tracePt t="10097" x="5803900" y="2374900"/>
          <p14:tracePt t="10105" x="5813425" y="2366963"/>
          <p14:tracePt t="10120" x="5813425" y="2357438"/>
          <p14:tracePt t="10137" x="5822950" y="2339975"/>
          <p14:tracePt t="10154" x="5830888" y="2330450"/>
          <p14:tracePt t="10225" x="5741988" y="2330450"/>
          <p14:tracePt t="10233" x="5465763" y="2330450"/>
          <p14:tracePt t="10241" x="4956175" y="2374900"/>
          <p14:tracePt t="10254" x="4348163" y="2490788"/>
          <p14:tracePt t="10270" x="3160713" y="2660650"/>
          <p14:tracePt t="10287" x="1973263" y="2679700"/>
          <p14:tracePt t="10304" x="731838" y="2670175"/>
          <p14:tracePt t="10305" x="330200" y="2616200"/>
          <p14:tracePt t="10321" x="44450" y="2571750"/>
          <p14:tracePt t="10338" x="26988" y="2562225"/>
          <p14:tracePt t="10355" x="0" y="2517775"/>
          <p14:tracePt t="10373" x="9525" y="2303463"/>
          <p14:tracePt t="10388" x="250825" y="1955800"/>
          <p14:tracePt t="10405" x="669925" y="1536700"/>
          <p14:tracePt t="10421" x="1062038" y="1268413"/>
          <p14:tracePt t="10438" x="1384300" y="1062038"/>
          <p14:tracePt t="10455" x="1598613" y="946150"/>
          <p14:tracePt t="10458" x="1687513" y="901700"/>
          <p14:tracePt t="10471" x="1785938" y="847725"/>
          <p14:tracePt t="10488" x="1911350" y="803275"/>
          <p14:tracePt t="10491" x="1965325" y="776288"/>
          <p14:tracePt t="10504" x="2017713" y="750888"/>
          <p14:tracePt t="10521" x="2179638" y="696913"/>
          <p14:tracePt t="10538" x="2357438" y="625475"/>
          <p14:tracePt t="10555" x="2581275" y="588963"/>
          <p14:tracePt t="10572" x="2867025" y="544513"/>
          <p14:tracePt t="10588" x="3259138" y="517525"/>
          <p14:tracePt t="10605" x="3598863" y="482600"/>
          <p14:tracePt t="10622" x="3786188" y="482600"/>
          <p14:tracePt t="10639" x="3875088" y="482600"/>
          <p14:tracePt t="10655" x="3919538" y="482600"/>
          <p14:tracePt t="10672" x="3956050" y="500063"/>
          <p14:tracePt t="10689" x="4044950" y="517525"/>
          <p14:tracePt t="10706" x="4108450" y="544513"/>
          <p14:tracePt t="10722" x="4179888" y="571500"/>
          <p14:tracePt t="10739" x="4276725" y="615950"/>
          <p14:tracePt t="10756" x="4473575" y="660400"/>
          <p14:tracePt t="10772" x="4545013" y="679450"/>
          <p14:tracePt t="10789" x="4581525" y="696913"/>
          <p14:tracePt t="10806" x="4598988" y="714375"/>
          <p14:tracePt t="10823" x="4608513" y="731838"/>
          <p14:tracePt t="10839" x="4625975" y="741363"/>
          <p14:tracePt t="10856" x="4670425" y="795338"/>
          <p14:tracePt t="10873" x="5037138" y="1000125"/>
          <p14:tracePt t="10890" x="5394325" y="1204913"/>
          <p14:tracePt t="10906" x="5562600" y="1347788"/>
          <p14:tracePt t="10923" x="5599113" y="1401763"/>
          <p14:tracePt t="10940" x="5545138" y="1473200"/>
          <p14:tracePt t="10957" x="5286375" y="1581150"/>
          <p14:tracePt t="10973" x="4446588" y="1795463"/>
          <p14:tracePt t="10990" x="3473450" y="2125663"/>
          <p14:tracePt t="11006" x="2679700" y="2527300"/>
          <p14:tracePt t="11023" x="2152650" y="2874963"/>
          <p14:tracePt t="11040" x="1830388" y="3152775"/>
          <p14:tracePt t="11057" x="1704975" y="3340100"/>
          <p14:tracePt t="11074" x="1687513" y="3411538"/>
          <p14:tracePt t="11090" x="1687513" y="3509963"/>
          <p14:tracePt t="11107" x="1724025" y="3598863"/>
          <p14:tracePt t="11124" x="1768475" y="3670300"/>
          <p14:tracePt t="11140" x="1795463" y="3705225"/>
          <p14:tracePt t="11157" x="1812925" y="3741738"/>
          <p14:tracePt t="11174" x="1830388" y="3751263"/>
          <p14:tracePt t="11191" x="1830388" y="3759200"/>
          <p14:tracePt t="11241" x="1839913" y="3759200"/>
          <p14:tracePt t="11257" x="1857375" y="3768725"/>
          <p14:tracePt t="11289" x="1874838" y="3768725"/>
          <p14:tracePt t="11465" x="1884363" y="3768725"/>
          <p14:tracePt t="11481" x="1893888" y="3768725"/>
          <p14:tracePt t="11553" x="1901825" y="3768725"/>
          <p14:tracePt t="12033" x="1911350" y="3768725"/>
          <p14:tracePt t="12049" x="1928813" y="3768725"/>
          <p14:tracePt t="12057" x="1965325" y="3751263"/>
          <p14:tracePt t="12065" x="1973263" y="3741738"/>
          <p14:tracePt t="12077" x="1990725" y="3724275"/>
          <p14:tracePt t="12095" x="2044700" y="3679825"/>
          <p14:tracePt t="12111" x="2062163" y="3660775"/>
          <p14:tracePt t="12128" x="2108200" y="3616325"/>
          <p14:tracePt t="12145" x="2133600" y="3571875"/>
          <p14:tracePt t="12145" x="2143125" y="3554413"/>
          <p14:tracePt t="12161" x="2160588" y="3536950"/>
          <p14:tracePt t="12178" x="2187575" y="3482975"/>
          <p14:tracePt t="12195" x="2197100" y="3473450"/>
          <p14:tracePt t="12266" x="2205038" y="3473450"/>
          <p14:tracePt t="12281" x="2214563" y="3473450"/>
          <p14:tracePt t="12290" x="2224088" y="3482975"/>
          <p14:tracePt t="12305" x="2232025" y="3500438"/>
          <p14:tracePt t="12313" x="2232025" y="3517900"/>
          <p14:tracePt t="12328" x="2232025" y="3527425"/>
          <p14:tracePt t="12345" x="2232025" y="3536950"/>
          <p14:tracePt t="12362" x="2232025" y="354488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130" y="1442659"/>
            <a:ext cx="67957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60"/>
    </mc:Choice>
    <mc:Fallback xmlns="">
      <p:transition spd="slow" advTm="638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86" x="2259013" y="3554413"/>
          <p14:tracePt t="694" x="2286000" y="3554413"/>
          <p14:tracePt t="702" x="2322513" y="3554413"/>
          <p14:tracePt t="717" x="2419350" y="3554413"/>
          <p14:tracePt t="734" x="2598738" y="3616325"/>
          <p14:tracePt t="751" x="2697163" y="3660775"/>
          <p14:tracePt t="767" x="2768600" y="3697288"/>
          <p14:tracePt t="784" x="2795588" y="3705225"/>
          <p14:tracePt t="801" x="2847975" y="3732213"/>
          <p14:tracePt t="818" x="2919413" y="3732213"/>
          <p14:tracePt t="834" x="3179763" y="3732213"/>
          <p14:tracePt t="851" x="3411538" y="3732213"/>
          <p14:tracePt t="868" x="3616325" y="3732213"/>
          <p14:tracePt t="885" x="3813175" y="3697288"/>
          <p14:tracePt t="901" x="3946525" y="3643313"/>
          <p14:tracePt t="902" x="3965575" y="3625850"/>
          <p14:tracePt t="918" x="4000500" y="3581400"/>
          <p14:tracePt t="935" x="4017963" y="3517900"/>
          <p14:tracePt t="951" x="4037013" y="3473450"/>
          <p14:tracePt t="968" x="4037013" y="3438525"/>
          <p14:tracePt t="985" x="4037013" y="3429000"/>
          <p14:tracePt t="1002" x="4037013" y="3419475"/>
          <p14:tracePt t="1018" x="4027488" y="3419475"/>
          <p14:tracePt t="1036" x="4000500" y="3419475"/>
          <p14:tracePt t="1052" x="3938588" y="3419475"/>
          <p14:tracePt t="1069" x="3751263" y="3419475"/>
          <p14:tracePt t="1086" x="3509963" y="3429000"/>
          <p14:tracePt t="1102" x="3313113" y="3411538"/>
          <p14:tracePt t="1119" x="3071813" y="3357563"/>
          <p14:tracePt t="1136" x="2776538" y="3224213"/>
          <p14:tracePt t="1153" x="2322513" y="2990850"/>
          <p14:tracePt t="1169" x="1901825" y="2697163"/>
          <p14:tracePt t="1186" x="1660525" y="2482850"/>
          <p14:tracePt t="1203" x="1517650" y="2339975"/>
          <p14:tracePt t="1219" x="1428750" y="2187575"/>
          <p14:tracePt t="1237" x="1393825" y="2098675"/>
          <p14:tracePt t="1240" x="1393825" y="2071688"/>
          <p14:tracePt t="1253" x="1393825" y="2054225"/>
          <p14:tracePt t="1269" x="1393825" y="2044700"/>
          <p14:tracePt t="1289" x="1411288" y="2009775"/>
          <p14:tracePt t="1305" x="1438275" y="2009775"/>
          <p14:tracePt t="1320" x="1473200" y="1990725"/>
          <p14:tracePt t="1336" x="1527175" y="1982788"/>
          <p14:tracePt t="1353" x="1598613" y="1973263"/>
          <p14:tracePt t="1370" x="1874838" y="1965325"/>
          <p14:tracePt t="1387" x="2116138" y="1965325"/>
          <p14:tracePt t="1403" x="2401888" y="1965325"/>
          <p14:tracePt t="1420" x="2633663" y="1965325"/>
          <p14:tracePt t="1437" x="2751138" y="2009775"/>
          <p14:tracePt t="1453" x="2803525" y="2036763"/>
          <p14:tracePt t="1470" x="2840038" y="2071688"/>
          <p14:tracePt t="1487" x="2894013" y="2143125"/>
          <p14:tracePt t="1504" x="2911475" y="2214563"/>
          <p14:tracePt t="1520" x="2911475" y="2268538"/>
          <p14:tracePt t="1537" x="2911475" y="2330450"/>
          <p14:tracePt t="1554" x="2901950" y="2339975"/>
          <p14:tracePt t="1570" x="2894013" y="2347913"/>
          <p14:tracePt t="1590" x="2884488" y="2347913"/>
          <p14:tracePt t="1604" x="2874963" y="2366963"/>
          <p14:tracePt t="1621" x="2857500" y="2411413"/>
          <p14:tracePt t="1637" x="2840038" y="2500313"/>
          <p14:tracePt t="1655" x="2830513" y="2776538"/>
          <p14:tracePt t="1671" x="2830513" y="2973388"/>
          <p14:tracePt t="1688" x="2830513" y="3251200"/>
          <p14:tracePt t="1704" x="2840038" y="3536950"/>
          <p14:tracePt t="1721" x="2990850" y="3946525"/>
          <p14:tracePt t="1738" x="3205163" y="4295775"/>
          <p14:tracePt t="1754" x="3402013" y="4500563"/>
          <p14:tracePt t="1771" x="3536950" y="4608513"/>
          <p14:tracePt t="1788" x="3608388" y="4625975"/>
          <p14:tracePt t="1805" x="3741738" y="4633913"/>
          <p14:tracePt t="1821" x="3956050" y="4633913"/>
          <p14:tracePt t="1838" x="4375150" y="4527550"/>
          <p14:tracePt t="1855" x="4625975" y="4465638"/>
          <p14:tracePt t="1872" x="4857750" y="4402138"/>
          <p14:tracePt t="1888" x="5062538" y="4340225"/>
          <p14:tracePt t="1906" x="5224463" y="4286250"/>
          <p14:tracePt t="1922" x="5268913" y="4286250"/>
          <p14:tracePt t="1938" x="5286375" y="4286250"/>
          <p14:tracePt t="1974" x="5286375" y="4276725"/>
          <p14:tracePt t="1982" x="5276850" y="4268788"/>
          <p14:tracePt t="1990" x="5251450" y="4251325"/>
          <p14:tracePt t="2006" x="5197475" y="4241800"/>
          <p14:tracePt t="2023" x="4983163" y="4224338"/>
          <p14:tracePt t="2039" x="4875213" y="4224338"/>
          <p14:tracePt t="2056" x="4759325" y="4259263"/>
          <p14:tracePt t="2072" x="4633913" y="4330700"/>
          <p14:tracePt t="2089" x="4537075" y="4375150"/>
          <p14:tracePt t="2106" x="4419600" y="4429125"/>
          <p14:tracePt t="2123" x="4313238" y="4429125"/>
          <p14:tracePt t="2139" x="4214813" y="4446588"/>
          <p14:tracePt t="2157" x="4179888" y="4456113"/>
          <p14:tracePt t="2173" x="4133850" y="4473575"/>
          <p14:tracePt t="2190" x="4116388" y="4491038"/>
          <p14:tracePt t="2207" x="4116388" y="4572000"/>
          <p14:tracePt t="2223" x="4116388" y="4598988"/>
          <p14:tracePt t="2239" x="4098925" y="4616450"/>
          <p14:tracePt t="2270" x="4098925" y="4625975"/>
          <p14:tracePt t="2302" x="4098925" y="4633913"/>
          <p14:tracePt t="2318" x="4098925" y="4652963"/>
          <p14:tracePt t="2326" x="4098925" y="4697413"/>
          <p14:tracePt t="2334" x="4133850" y="4786313"/>
          <p14:tracePt t="2342" x="4160838" y="4840288"/>
          <p14:tracePt t="2357" x="4205288" y="4929188"/>
          <p14:tracePt t="2373" x="4330700" y="5116513"/>
          <p14:tracePt t="2391" x="4465638" y="5322888"/>
          <p14:tracePt t="2407" x="4483100" y="5340350"/>
          <p14:tracePt t="2462" x="4491038" y="5330825"/>
          <p14:tracePt t="2470" x="4491038" y="5313363"/>
          <p14:tracePt t="2478" x="4491038" y="5303838"/>
          <p14:tracePt t="2491" x="4491038" y="5286375"/>
          <p14:tracePt t="2507" x="4500563" y="5232400"/>
          <p14:tracePt t="2524" x="4572000" y="5153025"/>
          <p14:tracePt t="2541" x="4633913" y="5081588"/>
          <p14:tracePt t="2558" x="4670425" y="5062538"/>
          <p14:tracePt t="2574" x="4679950" y="5062538"/>
          <p14:tracePt t="2663" x="4679950" y="5054600"/>
          <p14:tracePt t="2679" x="4670425" y="5054600"/>
          <p14:tracePt t="2687" x="4652963" y="5054600"/>
          <p14:tracePt t="2695" x="4633913" y="5054600"/>
          <p14:tracePt t="2709" x="4616450" y="5054600"/>
          <p14:tracePt t="2725" x="4581525" y="5062538"/>
          <p14:tracePt t="2741" x="4545013" y="5089525"/>
          <p14:tracePt t="2758" x="4483100" y="5089525"/>
          <p14:tracePt t="2775" x="4108450" y="5081588"/>
          <p14:tracePt t="2792" x="3652838" y="4938713"/>
          <p14:tracePt t="2809" x="2724150" y="4572000"/>
          <p14:tracePt t="2825" x="1839913" y="4187825"/>
          <p14:tracePt t="2842" x="1250950" y="3938588"/>
          <p14:tracePt t="2859" x="1000125" y="3795713"/>
          <p14:tracePt t="2876" x="946150" y="3751263"/>
          <p14:tracePt t="2892" x="938213" y="3751263"/>
          <p14:tracePt t="2909" x="928688" y="3741738"/>
          <p14:tracePt t="2927" x="982663" y="3670300"/>
          <p14:tracePt t="2943" x="1081088" y="3589338"/>
          <p14:tracePt t="2959" x="1133475" y="3446463"/>
          <p14:tracePt t="2976" x="1169988" y="3259138"/>
          <p14:tracePt t="2992" x="1196975" y="3027363"/>
          <p14:tracePt t="3010" x="1196975" y="2822575"/>
          <p14:tracePt t="3027" x="1196975" y="2643188"/>
          <p14:tracePt t="3043" x="1196975" y="2465388"/>
          <p14:tracePt t="3060" x="1169988" y="2259013"/>
          <p14:tracePt t="3077" x="1098550" y="2071688"/>
          <p14:tracePt t="3080" x="1054100" y="1990725"/>
          <p14:tracePt t="3093" x="1027113" y="1928813"/>
          <p14:tracePt t="3110" x="990600" y="1839913"/>
          <p14:tracePt t="3200" x="990600" y="1830388"/>
          <p14:tracePt t="3256" x="1000125" y="1830388"/>
          <p14:tracePt t="3264" x="1036638" y="1911350"/>
          <p14:tracePt t="3272" x="1044575" y="2098675"/>
          <p14:tracePt t="3281" x="1089025" y="2411413"/>
          <p14:tracePt t="3294" x="1143000" y="2724150"/>
          <p14:tracePt t="3311" x="1258888" y="3482975"/>
          <p14:tracePt t="3327" x="1285875" y="3670300"/>
          <p14:tracePt t="3344" x="1312863" y="3732213"/>
          <p14:tracePt t="3361" x="1357313" y="3786188"/>
          <p14:tracePt t="3377" x="1428750" y="3857625"/>
          <p14:tracePt t="3394" x="1751013" y="3956050"/>
          <p14:tracePt t="3411" x="1982788" y="4000500"/>
          <p14:tracePt t="3428" x="2276475" y="4027488"/>
          <p14:tracePt t="3444" x="2527300" y="4054475"/>
          <p14:tracePt t="3461" x="2768600" y="4062413"/>
          <p14:tracePt t="3478" x="3009900" y="4081463"/>
          <p14:tracePt t="3495" x="3268663" y="4116388"/>
          <p14:tracePt t="3495" x="3375025" y="4125913"/>
          <p14:tracePt t="3511" x="3598863" y="4152900"/>
          <p14:tracePt t="3528" x="3751263" y="4179888"/>
          <p14:tracePt t="3545" x="3813175" y="4197350"/>
          <p14:tracePt t="3561" x="3822700" y="4205288"/>
          <p14:tracePt t="3583" x="3830638" y="4214813"/>
          <p14:tracePt t="3595" x="3840163" y="4224338"/>
          <p14:tracePt t="3612" x="3867150" y="4268788"/>
          <p14:tracePt t="3628" x="3919538" y="4367213"/>
          <p14:tracePt t="3645" x="4054475" y="4732338"/>
          <p14:tracePt t="3662" x="4143375" y="4884738"/>
          <p14:tracePt t="3679" x="4179888" y="4983163"/>
          <p14:tracePt t="3679" x="4187825" y="5010150"/>
          <p14:tracePt t="3711" x="4187825" y="5018088"/>
          <p14:tracePt t="3735" x="4197350" y="5027613"/>
          <p14:tracePt t="3743" x="4205288" y="5045075"/>
          <p14:tracePt t="3751" x="4214813" y="5089525"/>
          <p14:tracePt t="3762" x="4241800" y="5143500"/>
          <p14:tracePt t="3779" x="4313238" y="5241925"/>
          <p14:tracePt t="3795" x="4367213" y="5340350"/>
          <p14:tracePt t="3812" x="4375150" y="5367338"/>
          <p14:tracePt t="3871" x="4367213" y="5340350"/>
          <p14:tracePt t="3879" x="4367213" y="5330825"/>
          <p14:tracePt t="3887" x="4367213" y="5322888"/>
          <p14:tracePt t="3896" x="4367213" y="5303838"/>
          <p14:tracePt t="3913" x="4367213" y="5268913"/>
          <p14:tracePt t="3929" x="4367213" y="5232400"/>
          <p14:tracePt t="3946" x="4367213" y="5197475"/>
          <p14:tracePt t="3963" x="4367213" y="5160963"/>
          <p14:tracePt t="3980" x="4367213" y="5133975"/>
          <p14:tracePt t="3997" x="4367213" y="5108575"/>
          <p14:tracePt t="4023" x="4367213" y="5099050"/>
          <p14:tracePt t="4071" x="4367213" y="5089525"/>
          <p14:tracePt t="4079" x="4357688" y="5081588"/>
          <p14:tracePt t="4095" x="4340225" y="5072063"/>
          <p14:tracePt t="4103" x="4322763" y="5062538"/>
          <p14:tracePt t="4113" x="4303713" y="5054600"/>
          <p14:tracePt t="4130" x="4276725" y="5045075"/>
          <p14:tracePt t="4147" x="4241800" y="5027613"/>
          <p14:tracePt t="4164" x="4187825" y="5000625"/>
          <p14:tracePt t="4180" x="4143375" y="4991100"/>
          <p14:tracePt t="4197" x="4098925" y="4965700"/>
          <p14:tracePt t="4214" x="4037013" y="4946650"/>
          <p14:tracePt t="4231" x="3938588" y="4919663"/>
          <p14:tracePt t="4231" x="3911600" y="4902200"/>
          <p14:tracePt t="4248" x="3813175" y="4857750"/>
          <p14:tracePt t="4264" x="3705225" y="4813300"/>
          <p14:tracePt t="4281" x="3643313" y="4786313"/>
          <p14:tracePt t="4297" x="3598863" y="4751388"/>
          <p14:tracePt t="4314" x="3554413" y="4724400"/>
          <p14:tracePt t="4330" x="3527425" y="4705350"/>
          <p14:tracePt t="4348" x="3465513" y="4652963"/>
          <p14:tracePt t="4364" x="3375025" y="4562475"/>
          <p14:tracePt t="4381" x="3276600" y="4456113"/>
          <p14:tracePt t="4398" x="3044825" y="4295775"/>
          <p14:tracePt t="4415" x="2884488" y="4179888"/>
          <p14:tracePt t="4415" x="2795588" y="4116388"/>
          <p14:tracePt t="4432" x="2660650" y="4027488"/>
          <p14:tracePt t="4448" x="2554288" y="3956050"/>
          <p14:tracePt t="4465" x="2509838" y="3938588"/>
          <p14:tracePt t="4482" x="2490788" y="3929063"/>
          <p14:tracePt t="4498" x="2473325" y="3911600"/>
          <p14:tracePt t="4515" x="2465388" y="3894138"/>
          <p14:tracePt t="4532" x="2455863" y="3867150"/>
          <p14:tracePt t="4548" x="2438400" y="3848100"/>
          <p14:tracePt t="4565" x="2419350" y="3813175"/>
          <p14:tracePt t="4582" x="2393950" y="3768725"/>
          <p14:tracePt t="4599" x="2339975" y="3697288"/>
          <p14:tracePt t="4599" x="2312988" y="3643313"/>
          <p14:tracePt t="4616" x="2276475" y="3571875"/>
          <p14:tracePt t="4632" x="2268538" y="3527425"/>
          <p14:tracePt t="4649" x="2268538" y="3500438"/>
          <p14:tracePt t="4666" x="2268538" y="3482975"/>
          <p14:tracePt t="4682" x="2268538" y="3455988"/>
          <p14:tracePt t="4699" x="2268538" y="3446463"/>
          <p14:tracePt t="4727" x="2268538" y="3438525"/>
          <p14:tracePt t="4743" x="2268538" y="3429000"/>
          <p14:tracePt t="4759" x="2268538" y="3411538"/>
          <p14:tracePt t="4767" x="2268538" y="3384550"/>
          <p14:tracePt t="4782" x="2268538" y="3357563"/>
          <p14:tracePt t="4799" x="2268538" y="3268663"/>
          <p14:tracePt t="4816" x="2259013" y="3214688"/>
          <p14:tracePt t="4832" x="2259013" y="3152775"/>
          <p14:tracePt t="4850" x="2259013" y="3089275"/>
          <p14:tracePt t="4867" x="2259013" y="3044825"/>
          <p14:tracePt t="4883" x="2259013" y="3009900"/>
          <p14:tracePt t="4900" x="2259013" y="2982913"/>
          <p14:tracePt t="4917" x="2259013" y="2965450"/>
          <p14:tracePt t="4933" x="2251075" y="2938463"/>
          <p14:tracePt t="4950" x="2251075" y="2919413"/>
          <p14:tracePt t="4967" x="2232025" y="2867025"/>
          <p14:tracePt t="4967" x="2232025" y="2857500"/>
          <p14:tracePt t="4984" x="2232025" y="2803525"/>
          <p14:tracePt t="5000" x="2214563" y="2732088"/>
          <p14:tracePt t="5017" x="2214563" y="2687638"/>
          <p14:tracePt t="5034" x="2214563" y="2660650"/>
          <p14:tracePt t="5050" x="2214563" y="2608263"/>
          <p14:tracePt t="5067" x="2214563" y="2571750"/>
          <p14:tracePt t="5084" x="2214563" y="2527300"/>
          <p14:tracePt t="5101" x="2214563" y="2482850"/>
          <p14:tracePt t="5118" x="2214563" y="2446338"/>
          <p14:tracePt t="5134" x="2214563" y="2419350"/>
          <p14:tracePt t="5151" x="2232025" y="2411413"/>
          <p14:tracePt t="5168" x="2241550" y="2384425"/>
          <p14:tracePt t="5184" x="2259013" y="2384425"/>
          <p14:tracePt t="5201" x="2259013" y="2374900"/>
          <p14:tracePt t="5218" x="2276475" y="2366963"/>
          <p14:tracePt t="5234" x="2286000" y="2357438"/>
          <p14:tracePt t="5251" x="2303463" y="2357438"/>
          <p14:tracePt t="5268" x="2322513" y="2357438"/>
          <p14:tracePt t="5286" x="2339975" y="2357438"/>
          <p14:tracePt t="5301" x="2366963" y="2357438"/>
          <p14:tracePt t="5318" x="2393950" y="2357438"/>
          <p14:tracePt t="5334" x="2455863" y="2357438"/>
          <p14:tracePt t="5351" x="2554288" y="2384425"/>
          <p14:tracePt t="5368" x="2643188" y="2411413"/>
          <p14:tracePt t="5385" x="2714625" y="2428875"/>
          <p14:tracePt t="5402" x="2751138" y="2446338"/>
          <p14:tracePt t="5418" x="2803525" y="2455863"/>
          <p14:tracePt t="5435" x="2830513" y="2465388"/>
          <p14:tracePt t="5452" x="2847975" y="2465388"/>
          <p14:tracePt t="5479" x="2867025" y="2465388"/>
          <p14:tracePt t="5495" x="2874963" y="2473325"/>
          <p14:tracePt t="5503" x="2894013" y="2482850"/>
          <p14:tracePt t="5519" x="2911475" y="2490788"/>
          <p14:tracePt t="5536" x="2990850" y="2517775"/>
          <p14:tracePt t="5552" x="3036888" y="2527300"/>
          <p14:tracePt t="5569" x="3054350" y="2536825"/>
          <p14:tracePt t="5847" x="3044825" y="2536825"/>
          <p14:tracePt t="5864" x="3027363" y="2536825"/>
          <p14:tracePt t="5872" x="3009900" y="2536825"/>
          <p14:tracePt t="5880" x="2982913" y="2544763"/>
          <p14:tracePt t="5888" x="2955925" y="2554288"/>
          <p14:tracePt t="5904" x="2919413" y="2562225"/>
          <p14:tracePt t="5920" x="2901950" y="2571750"/>
          <p14:tracePt t="5937" x="2894013" y="2571750"/>
          <p14:tracePt t="6112" x="2894013" y="2581275"/>
          <p14:tracePt t="6120" x="2894013" y="2589213"/>
          <p14:tracePt t="6128" x="2894013" y="2598738"/>
          <p14:tracePt t="6152" x="2894013" y="2616200"/>
          <p14:tracePt t="6168" x="2894013" y="2633663"/>
          <p14:tracePt t="6176" x="2911475" y="2652713"/>
          <p14:tracePt t="6188" x="2928938" y="2679700"/>
          <p14:tracePt t="6205" x="2973388" y="2705100"/>
          <p14:tracePt t="6221" x="3009900" y="2724150"/>
          <p14:tracePt t="6238" x="3017838" y="2741613"/>
          <p14:tracePt t="6255" x="3036888" y="2741613"/>
          <p14:tracePt t="6272" x="3044825" y="2759075"/>
          <p14:tracePt t="6289" x="3071813" y="2776538"/>
          <p14:tracePt t="6305" x="3108325" y="2795588"/>
          <p14:tracePt t="6322" x="3133725" y="2822575"/>
          <p14:tracePt t="6339" x="3170238" y="2857500"/>
          <p14:tracePt t="6355" x="3197225" y="2874963"/>
          <p14:tracePt t="6372" x="3224213" y="2911475"/>
          <p14:tracePt t="6389" x="3251200" y="2928938"/>
          <p14:tracePt t="6406" x="3276600" y="2946400"/>
          <p14:tracePt t="6422" x="3295650" y="2965450"/>
          <p14:tracePt t="6439" x="3313113" y="2973388"/>
          <p14:tracePt t="6456" x="3340100" y="3000375"/>
          <p14:tracePt t="6473" x="3348038" y="3009900"/>
          <p14:tracePt t="6489" x="3367088" y="3017838"/>
          <p14:tracePt t="6506" x="3384550" y="3036888"/>
          <p14:tracePt t="6523" x="3419475" y="3071813"/>
          <p14:tracePt t="6539" x="3438525" y="3089275"/>
          <p14:tracePt t="6560" x="3446463" y="3089275"/>
          <p14:tracePt t="6573" x="3455988" y="3089275"/>
          <p14:tracePt t="6590" x="3482975" y="3116263"/>
          <p14:tracePt t="6607" x="3500438" y="3133725"/>
          <p14:tracePt t="6623" x="3509963" y="3160713"/>
          <p14:tracePt t="6640" x="3544888" y="3197225"/>
          <p14:tracePt t="6657" x="3562350" y="3214688"/>
          <p14:tracePt t="6673" x="3589338" y="3259138"/>
          <p14:tracePt t="6690" x="3598863" y="3268663"/>
          <p14:tracePt t="6707" x="3616325" y="3286125"/>
          <p14:tracePt t="6723" x="3625850" y="3295650"/>
          <p14:tracePt t="6740" x="3633788" y="3303588"/>
          <p14:tracePt t="6757" x="3643313" y="3313113"/>
          <p14:tracePt t="6774" x="3660775" y="3348038"/>
          <p14:tracePt t="6791" x="3679825" y="3384550"/>
          <p14:tracePt t="6807" x="3705225" y="3419475"/>
          <p14:tracePt t="6808" x="3705225" y="3438525"/>
          <p14:tracePt t="6824" x="3732213" y="3465513"/>
          <p14:tracePt t="6841" x="3751263" y="3500438"/>
          <p14:tracePt t="6858" x="3786188" y="3536950"/>
          <p14:tracePt t="6874" x="3813175" y="3562350"/>
          <p14:tracePt t="6891" x="3830638" y="3608388"/>
          <p14:tracePt t="6908" x="3848100" y="3625850"/>
          <p14:tracePt t="6924" x="3894138" y="3660775"/>
          <p14:tracePt t="6941" x="3911600" y="3687763"/>
          <p14:tracePt t="6958" x="3946525" y="3724275"/>
          <p14:tracePt t="6974" x="3983038" y="3741738"/>
          <p14:tracePt t="6991" x="4010025" y="3759200"/>
          <p14:tracePt t="6992" x="4017963" y="3768725"/>
          <p14:tracePt t="7008" x="4062413" y="3803650"/>
          <p14:tracePt t="7024" x="4098925" y="3822700"/>
          <p14:tracePt t="7041" x="4125913" y="3848100"/>
          <p14:tracePt t="7059" x="4133850" y="3848100"/>
          <p14:tracePt t="7075" x="4160838" y="3857625"/>
          <p14:tracePt t="7091" x="4187825" y="3875088"/>
          <p14:tracePt t="7108" x="4224338" y="3884613"/>
          <p14:tracePt t="7125" x="4259263" y="3902075"/>
          <p14:tracePt t="7142" x="4303713" y="3902075"/>
          <p14:tracePt t="7159" x="4348163" y="3902075"/>
          <p14:tracePt t="7175" x="4394200" y="3919538"/>
          <p14:tracePt t="7192" x="4456113" y="3929063"/>
          <p14:tracePt t="7208" x="4510088" y="3929063"/>
          <p14:tracePt t="7225" x="4562475" y="3929063"/>
          <p14:tracePt t="7242" x="4633913" y="3929063"/>
          <p14:tracePt t="7259" x="4697413" y="3929063"/>
          <p14:tracePt t="7275" x="4741863" y="3929063"/>
          <p14:tracePt t="7292" x="4786313" y="3929063"/>
          <p14:tracePt t="7309" x="4803775" y="3929063"/>
          <p14:tracePt t="7326" x="4840288" y="3929063"/>
          <p14:tracePt t="7343" x="4884738" y="3929063"/>
          <p14:tracePt t="7360" x="4938713" y="3884613"/>
          <p14:tracePt t="7360" x="4965700" y="3848100"/>
          <p14:tracePt t="7376" x="5010150" y="3795713"/>
          <p14:tracePt t="7392" x="5160963" y="3589338"/>
          <p14:tracePt t="7409" x="5259388" y="3482975"/>
          <p14:tracePt t="7426" x="5322888" y="3402013"/>
          <p14:tracePt t="7443" x="5357813" y="3367088"/>
          <p14:tracePt t="7459" x="5384800" y="3313113"/>
          <p14:tracePt t="7476" x="5411788" y="3241675"/>
          <p14:tracePt t="7493" x="5446713" y="3170238"/>
          <p14:tracePt t="7510" x="5473700" y="3108325"/>
          <p14:tracePt t="7527" x="5527675" y="3044825"/>
          <p14:tracePt t="7543" x="5545138" y="3017838"/>
          <p14:tracePt t="7560" x="5572125" y="2965450"/>
          <p14:tracePt t="7577" x="5589588" y="2919413"/>
          <p14:tracePt t="7593" x="5608638" y="2857500"/>
          <p14:tracePt t="7610" x="5626100" y="2786063"/>
          <p14:tracePt t="7627" x="5653088" y="2687638"/>
          <p14:tracePt t="7644" x="5680075" y="2625725"/>
          <p14:tracePt t="7660" x="5697538" y="2482850"/>
          <p14:tracePt t="7678" x="5697538" y="2384425"/>
          <p14:tracePt t="7694" x="5697538" y="2322513"/>
          <p14:tracePt t="7710" x="5680075" y="2276475"/>
          <p14:tracePt t="7728" x="5680075" y="2241550"/>
          <p14:tracePt t="7744" x="5653088" y="2160588"/>
          <p14:tracePt t="7761" x="5634038" y="2116138"/>
          <p14:tracePt t="7778" x="5616575" y="2071688"/>
          <p14:tracePt t="7794" x="5599113" y="2009775"/>
          <p14:tracePt t="7811" x="5589588" y="1965325"/>
          <p14:tracePt t="7828" x="5572125" y="1938338"/>
          <p14:tracePt t="7844" x="5572125" y="1928813"/>
          <p14:tracePt t="7861" x="5572125" y="1919288"/>
          <p14:tracePt t="7878" x="5581650" y="1893888"/>
          <p14:tracePt t="7912" x="5599113" y="1893888"/>
          <p14:tracePt t="7928" x="5608638" y="1874838"/>
          <p14:tracePt t="7984" x="5616575" y="1874838"/>
          <p14:tracePt t="8000" x="5626100" y="1874838"/>
          <p14:tracePt t="8008" x="5643563" y="1884363"/>
          <p14:tracePt t="8016" x="5653088" y="1893888"/>
          <p14:tracePt t="8028" x="5697538" y="1911350"/>
          <p14:tracePt t="8045" x="5741988" y="1938338"/>
          <p14:tracePt t="8062" x="5830888" y="2000250"/>
          <p14:tracePt t="8079" x="5902325" y="2044700"/>
          <p14:tracePt t="8095" x="5983288" y="2108200"/>
          <p14:tracePt t="8112" x="6062663" y="2160588"/>
          <p14:tracePt t="8129" x="6108700" y="2205038"/>
          <p14:tracePt t="8145" x="6153150" y="2241550"/>
          <p14:tracePt t="8162" x="6188075" y="2276475"/>
          <p14:tracePt t="8179" x="6224588" y="2330450"/>
          <p14:tracePt t="8196" x="6242050" y="2374900"/>
          <p14:tracePt t="8212" x="6259513" y="2401888"/>
          <p14:tracePt t="8229" x="6259513" y="2455863"/>
          <p14:tracePt t="8246" x="6259513" y="2517775"/>
          <p14:tracePt t="8263" x="6276975" y="2589213"/>
          <p14:tracePt t="8280" x="6276975" y="2643188"/>
          <p14:tracePt t="8280" x="6286500" y="2679700"/>
          <p14:tracePt t="8297" x="6296025" y="2732088"/>
          <p14:tracePt t="8313" x="6296025" y="2786063"/>
          <p14:tracePt t="8329" x="6303963" y="2830513"/>
          <p14:tracePt t="8346" x="6303963" y="2874963"/>
          <p14:tracePt t="8363" x="6303963" y="2911475"/>
          <p14:tracePt t="8380" x="6303963" y="2938463"/>
          <p14:tracePt t="8397" x="6303963" y="2965450"/>
          <p14:tracePt t="8413" x="6303963" y="3000375"/>
          <p14:tracePt t="8430" x="6303963" y="3054350"/>
          <p14:tracePt t="8446" x="6303963" y="3133725"/>
          <p14:tracePt t="8463" x="6276975" y="3340100"/>
          <p14:tracePt t="8480" x="6251575" y="3562350"/>
          <p14:tracePt t="8497" x="6251575" y="3697288"/>
          <p14:tracePt t="8514" x="6251575" y="3795713"/>
          <p14:tracePt t="8530" x="6242050" y="3848100"/>
          <p14:tracePt t="8547" x="6232525" y="3875088"/>
          <p14:tracePt t="8564" x="6232525" y="3894138"/>
          <p14:tracePt t="8580" x="6224588" y="3902075"/>
          <p14:tracePt t="8598" x="6215063" y="3919538"/>
          <p14:tracePt t="8614" x="6215063" y="3965575"/>
          <p14:tracePt t="8631" x="6215063" y="4000500"/>
          <p14:tracePt t="8647" x="6205538" y="4037013"/>
          <p14:tracePt t="8664" x="6205538" y="4081463"/>
          <p14:tracePt t="8681" x="6205538" y="4116388"/>
          <p14:tracePt t="8698" x="6205538" y="4133850"/>
          <p14:tracePt t="8714" x="6205538" y="4197350"/>
          <p14:tracePt t="8731" x="6232525" y="4268788"/>
          <p14:tracePt t="8748" x="6251575" y="4313238"/>
          <p14:tracePt t="8765" x="6296025" y="4348163"/>
          <p14:tracePt t="8781" x="6348413" y="4384675"/>
          <p14:tracePt t="8798" x="6438900" y="4419600"/>
          <p14:tracePt t="8815" x="6670675" y="4483100"/>
          <p14:tracePt t="8831" x="6823075" y="4527550"/>
          <p14:tracePt t="8849" x="7089775" y="4616450"/>
          <p14:tracePt t="8865" x="7205663" y="4643438"/>
          <p14:tracePt t="8882" x="7259638" y="4643438"/>
          <p14:tracePt t="8899" x="7277100" y="4643438"/>
          <p14:tracePt t="8915" x="7296150" y="4643438"/>
          <p14:tracePt t="8932" x="7323138" y="4643438"/>
          <p14:tracePt t="8949" x="7375525" y="4616450"/>
          <p14:tracePt t="8965" x="7419975" y="4554538"/>
          <p14:tracePt t="8982" x="7491413" y="4429125"/>
          <p14:tracePt t="8999" x="7581900" y="4241800"/>
          <p14:tracePt t="9016" x="7643813" y="4071938"/>
          <p14:tracePt t="9032" x="7715250" y="3884613"/>
          <p14:tracePt t="9033" x="7732713" y="3813175"/>
          <p14:tracePt t="9049" x="7759700" y="3633788"/>
          <p14:tracePt t="9066" x="7769225" y="3500438"/>
          <p14:tracePt t="9082" x="7769225" y="3402013"/>
          <p14:tracePt t="9099" x="7769225" y="3303588"/>
          <p14:tracePt t="9116" x="7715250" y="3160713"/>
          <p14:tracePt t="9133" x="7608888" y="3036888"/>
          <p14:tracePt t="9149" x="7500938" y="2911475"/>
          <p14:tracePt t="9166" x="7367588" y="2795588"/>
          <p14:tracePt t="9183" x="7259638" y="2732088"/>
          <p14:tracePt t="9199" x="7170738" y="2687638"/>
          <p14:tracePt t="9217" x="7116763" y="2679700"/>
          <p14:tracePt t="9233" x="7045325" y="2679700"/>
          <p14:tracePt t="9250" x="6965950" y="2679700"/>
          <p14:tracePt t="9266" x="6804025" y="2679700"/>
          <p14:tracePt t="9284" x="6670675" y="2724150"/>
          <p14:tracePt t="9300" x="6518275" y="2786063"/>
          <p14:tracePt t="9316" x="6323013" y="2840038"/>
          <p14:tracePt t="9333" x="6134100" y="2901950"/>
          <p14:tracePt t="9350" x="5956300" y="2938463"/>
          <p14:tracePt t="9367" x="5803900" y="3000375"/>
          <p14:tracePt t="9384" x="5697538" y="3062288"/>
          <p14:tracePt t="9400" x="5599113" y="3143250"/>
          <p14:tracePt t="9401" x="5554663" y="3197225"/>
          <p14:tracePt t="9418" x="5473700" y="3402013"/>
          <p14:tracePt t="9434" x="5446713" y="3608388"/>
          <p14:tracePt t="9451" x="5402263" y="3884613"/>
          <p14:tracePt t="9467" x="5375275" y="4133850"/>
          <p14:tracePt t="9484" x="5357813" y="4330700"/>
          <p14:tracePt t="9501" x="5357813" y="4438650"/>
          <p14:tracePt t="9517" x="5357813" y="4510088"/>
          <p14:tracePt t="9534" x="5357813" y="4545013"/>
          <p14:tracePt t="9551" x="5375275" y="4572000"/>
          <p14:tracePt t="9567" x="5402263" y="4608513"/>
          <p14:tracePt t="9584" x="5483225" y="4652963"/>
          <p14:tracePt t="9585" x="5527675" y="4670425"/>
          <p14:tracePt t="9601" x="5626100" y="4714875"/>
          <p14:tracePt t="9618" x="5715000" y="4759325"/>
          <p14:tracePt t="9634" x="5803900" y="4768850"/>
          <p14:tracePt t="9651" x="5946775" y="4786313"/>
          <p14:tracePt t="9668" x="6045200" y="4795838"/>
          <p14:tracePt t="9685" x="6143625" y="4795838"/>
          <p14:tracePt t="9701" x="6286500" y="4795838"/>
          <p14:tracePt t="9718" x="6500813" y="4813300"/>
          <p14:tracePt t="9735" x="6697663" y="4867275"/>
          <p14:tracePt t="9752" x="6894513" y="4875213"/>
          <p14:tracePt t="9769" x="7054850" y="4875213"/>
          <p14:tracePt t="9787" x="7099300" y="4875213"/>
          <p14:tracePt t="9802" x="7108825" y="4867275"/>
          <p14:tracePt t="9819" x="7116763" y="4857750"/>
          <p14:tracePt t="9835" x="7116763" y="4822825"/>
          <p14:tracePt t="9852" x="7126288" y="4795838"/>
          <p14:tracePt t="9869" x="7143750" y="4776788"/>
          <p14:tracePt t="9885" x="7161213" y="4776788"/>
          <p14:tracePt t="9961" x="7161213" y="4768850"/>
          <p14:tracePt t="9969" x="7161213" y="4759325"/>
          <p14:tracePt t="9993" x="7161213" y="4751388"/>
          <p14:tracePt t="10033" x="7161213" y="4741863"/>
          <p14:tracePt t="10113" x="7161213" y="4732338"/>
          <p14:tracePt t="10121" x="7161213" y="4724400"/>
          <p14:tracePt t="10137" x="7170738" y="4705350"/>
          <p14:tracePt t="10145" x="7180263" y="4697413"/>
          <p14:tracePt t="10153" x="7180263" y="4687888"/>
          <p14:tracePt t="10170" x="7215188" y="4633913"/>
          <p14:tracePt t="10186" x="7232650" y="4554538"/>
          <p14:tracePt t="10203" x="7269163" y="4465638"/>
          <p14:tracePt t="10220" x="7313613" y="4367213"/>
          <p14:tracePt t="10237" x="7385050" y="4268788"/>
          <p14:tracePt t="10253" x="7483475" y="4062413"/>
          <p14:tracePt t="10270" x="7527925" y="4000500"/>
          <p14:tracePt t="10287" x="7537450" y="3956050"/>
          <p14:tracePt t="10304" x="7562850" y="3911600"/>
          <p14:tracePt t="10320" x="7581900" y="3857625"/>
          <p14:tracePt t="10321" x="7581900" y="3830638"/>
          <p14:tracePt t="10338" x="7581900" y="3776663"/>
          <p14:tracePt t="10354" x="7581900" y="3714750"/>
          <p14:tracePt t="10371" x="7581900" y="3643313"/>
          <p14:tracePt t="10387" x="7581900" y="3500438"/>
          <p14:tracePt t="10404" x="7545388" y="3394075"/>
          <p14:tracePt t="10421" x="7500938" y="3259138"/>
          <p14:tracePt t="10437" x="7446963" y="3125788"/>
          <p14:tracePt t="10454" x="7358063" y="2982913"/>
          <p14:tracePt t="10471" x="7224713" y="2857500"/>
          <p14:tracePt t="10487" x="7037388" y="2741613"/>
          <p14:tracePt t="10504" x="6858000" y="2643188"/>
          <p14:tracePt t="10521" x="6572250" y="2544763"/>
          <p14:tracePt t="10538" x="6375400" y="2490788"/>
          <p14:tracePt t="10555" x="6170613" y="2465388"/>
          <p14:tracePt t="10571" x="6062663" y="2465388"/>
          <p14:tracePt t="10588" x="6000750" y="2465388"/>
          <p14:tracePt t="10605" x="5884863" y="2536825"/>
          <p14:tracePt t="10621" x="5786438" y="2625725"/>
          <p14:tracePt t="10639" x="5688013" y="2751138"/>
          <p14:tracePt t="10655" x="5589588" y="2955925"/>
          <p14:tracePt t="10672" x="5500688" y="3143250"/>
          <p14:tracePt t="10689" x="5419725" y="3348038"/>
          <p14:tracePt t="10705" x="5419725" y="3473450"/>
          <p14:tracePt t="10722" x="5419725" y="3581400"/>
          <p14:tracePt t="10739" x="5438775" y="3687763"/>
          <p14:tracePt t="10755" x="5446713" y="3803650"/>
          <p14:tracePt t="10772" x="5446713" y="3938588"/>
          <p14:tracePt t="10790" x="5483225" y="4133850"/>
          <p14:tracePt t="10806" x="5589588" y="4286250"/>
          <p14:tracePt t="10822" x="5705475" y="4402138"/>
          <p14:tracePt t="10839" x="5751513" y="4438650"/>
          <p14:tracePt t="10856" x="5768975" y="4446588"/>
          <p14:tracePt t="10872" x="5776913" y="4446588"/>
          <p14:tracePt t="10889" x="5786438" y="4446588"/>
          <p14:tracePt t="10921" x="5803900" y="4456113"/>
          <p14:tracePt t="10929" x="5830888" y="4456113"/>
          <p14:tracePt t="10939" x="5867400" y="4456113"/>
          <p14:tracePt t="10956" x="5946775" y="4456113"/>
          <p14:tracePt t="10973" x="6037263" y="4456113"/>
          <p14:tracePt t="10990" x="6134100" y="4456113"/>
          <p14:tracePt t="11006" x="6232525" y="4438650"/>
          <p14:tracePt t="11023" x="6357938" y="4394200"/>
          <p14:tracePt t="11039" x="6473825" y="4357688"/>
          <p14:tracePt t="11056" x="6616700" y="4322763"/>
          <p14:tracePt t="11073" x="6823075" y="4241800"/>
          <p14:tracePt t="11090" x="6946900" y="4179888"/>
          <p14:tracePt t="11107" x="7027863" y="4108450"/>
          <p14:tracePt t="11123" x="7054850" y="4062413"/>
          <p14:tracePt t="11140" x="7062788" y="4027488"/>
          <p14:tracePt t="11157" x="7062788" y="3973513"/>
          <p14:tracePt t="11174" x="7062788" y="3911600"/>
          <p14:tracePt t="11190" x="7054850" y="3848100"/>
          <p14:tracePt t="11207" x="7037388" y="3813175"/>
          <p14:tracePt t="11224" x="6983413" y="3751263"/>
          <p14:tracePt t="11241" x="6911975" y="3652838"/>
          <p14:tracePt t="11257" x="6777038" y="3509963"/>
          <p14:tracePt t="11274" x="6581775" y="3322638"/>
          <p14:tracePt t="11291" x="6419850" y="3205163"/>
          <p14:tracePt t="11308" x="6286500" y="3108325"/>
          <p14:tracePt t="11324" x="6215063" y="3054350"/>
          <p14:tracePt t="11341" x="6126163" y="3000375"/>
          <p14:tracePt t="11358" x="6018213" y="2919413"/>
          <p14:tracePt t="11374" x="5938838" y="2901950"/>
          <p14:tracePt t="11391" x="5830888" y="2874963"/>
          <p14:tracePt t="11408" x="5741988" y="2867025"/>
          <p14:tracePt t="11425" x="5643563" y="2847975"/>
          <p14:tracePt t="11425" x="5581650" y="2847975"/>
          <p14:tracePt t="11442" x="5456238" y="2822575"/>
          <p14:tracePt t="11459" x="5348288" y="2822575"/>
          <p14:tracePt t="11475" x="5286375" y="2822575"/>
          <p14:tracePt t="11492" x="5224463" y="2884488"/>
          <p14:tracePt t="11509" x="5143500" y="3044825"/>
          <p14:tracePt t="11525" x="5116513" y="3330575"/>
          <p14:tracePt t="11542" x="5116513" y="3679825"/>
          <p14:tracePt t="11559" x="5170488" y="3956050"/>
          <p14:tracePt t="11575" x="5197475" y="4081463"/>
          <p14:tracePt t="11592" x="5232400" y="4187825"/>
          <p14:tracePt t="11609" x="5251450" y="4224338"/>
          <p14:tracePt t="11609" x="5276850" y="4268788"/>
          <p14:tracePt t="11626" x="5322888" y="4313238"/>
          <p14:tracePt t="11642" x="5367338" y="4348163"/>
          <p14:tracePt t="11659" x="5394325" y="4367213"/>
          <p14:tracePt t="11675" x="5438775" y="4402138"/>
          <p14:tracePt t="11692" x="5483225" y="4429125"/>
          <p14:tracePt t="11709" x="5537200" y="4446588"/>
          <p14:tracePt t="11726" x="5616575" y="4456113"/>
          <p14:tracePt t="11743" x="5705475" y="4473575"/>
          <p14:tracePt t="11760" x="5902325" y="4491038"/>
          <p14:tracePt t="11776" x="6089650" y="4527550"/>
          <p14:tracePt t="11793" x="6259513" y="4537075"/>
          <p14:tracePt t="11810" x="6419850" y="4554538"/>
          <p14:tracePt t="11826" x="6465888" y="4554538"/>
          <p14:tracePt t="11843" x="6483350" y="4554538"/>
          <p14:tracePt t="11860" x="6510338" y="4545013"/>
          <p14:tracePt t="11876" x="6537325" y="4500563"/>
          <p14:tracePt t="11893" x="6545263" y="4446588"/>
          <p14:tracePt t="11910" x="6562725" y="4357688"/>
          <p14:tracePt t="11927" x="6572250" y="4268788"/>
          <p14:tracePt t="11943" x="6616700" y="4170363"/>
          <p14:tracePt t="11960" x="6653213" y="4133850"/>
          <p14:tracePt t="11977" x="6697663" y="4108450"/>
          <p14:tracePt t="11994" x="6732588" y="4081463"/>
          <p14:tracePt t="12010" x="6742113" y="4062413"/>
          <p14:tracePt t="12027" x="6742113" y="4027488"/>
          <p14:tracePt t="12044" x="6742113" y="3990975"/>
          <p14:tracePt t="12060" x="6742113" y="3938588"/>
          <p14:tracePt t="12077" x="6742113" y="3867150"/>
          <p14:tracePt t="12094" x="6742113" y="3830638"/>
          <p14:tracePt t="12110" x="6742113" y="3759200"/>
          <p14:tracePt t="12127" x="6697663" y="3652838"/>
          <p14:tracePt t="12144" x="6643688" y="3589338"/>
          <p14:tracePt t="12161" x="6616700" y="3562350"/>
          <p14:tracePt t="12178" x="6581775" y="3536950"/>
          <p14:tracePt t="12194" x="6562725" y="3527425"/>
          <p14:tracePt t="12211" x="6554788" y="3527425"/>
          <p14:tracePt t="12228" x="6518275" y="3527425"/>
          <p14:tracePt t="12244" x="6491288" y="3527425"/>
          <p14:tracePt t="12261" x="6438900" y="3527425"/>
          <p14:tracePt t="12278" x="6394450" y="3527425"/>
          <p14:tracePt t="12295" x="6375400" y="3527425"/>
          <p14:tracePt t="12311" x="6340475" y="3527425"/>
          <p14:tracePt t="12328" x="6296025" y="3527425"/>
          <p14:tracePt t="12345" x="6242050" y="3527425"/>
          <p14:tracePt t="12362" x="6143625" y="3554413"/>
          <p14:tracePt t="12378" x="6081713" y="3581400"/>
          <p14:tracePt t="12395" x="6027738" y="3625850"/>
          <p14:tracePt t="12412" x="5983288" y="3679825"/>
          <p14:tracePt t="12429" x="5946775" y="3751263"/>
          <p14:tracePt t="12445" x="5911850" y="3848100"/>
          <p14:tracePt t="12462" x="5867400" y="3938588"/>
          <p14:tracePt t="12479" x="5857875" y="4098925"/>
          <p14:tracePt t="12495" x="5857875" y="4143375"/>
          <p14:tracePt t="12512" x="5857875" y="4205288"/>
          <p14:tracePt t="12530" x="5875338" y="4241800"/>
          <p14:tracePt t="12546" x="5902325" y="4286250"/>
          <p14:tracePt t="12562" x="5919788" y="4322763"/>
          <p14:tracePt t="12579" x="5938838" y="4357688"/>
          <p14:tracePt t="12595" x="5965825" y="4402138"/>
          <p14:tracePt t="12612" x="5991225" y="4429125"/>
          <p14:tracePt t="12630" x="6018213" y="4456113"/>
          <p14:tracePt t="12646" x="6054725" y="4491038"/>
          <p14:tracePt t="12663" x="6116638" y="4537075"/>
          <p14:tracePt t="12680" x="6170613" y="4562475"/>
          <p14:tracePt t="12696" x="6232525" y="4581525"/>
          <p14:tracePt t="12713" x="6276975" y="4608513"/>
          <p14:tracePt t="12730" x="6357938" y="4616450"/>
          <p14:tracePt t="12746" x="6429375" y="4616450"/>
          <p14:tracePt t="12763" x="6500813" y="4616450"/>
          <p14:tracePt t="12780" x="6589713" y="4616450"/>
          <p14:tracePt t="12797" x="6634163" y="4616450"/>
          <p14:tracePt t="12813" x="6670675" y="4616450"/>
          <p14:tracePt t="12830" x="6705600" y="4616450"/>
          <p14:tracePt t="12847" x="6769100" y="4598988"/>
          <p14:tracePt t="12863" x="6804025" y="4562475"/>
          <p14:tracePt t="12881" x="6867525" y="4527550"/>
          <p14:tracePt t="12897" x="6919913" y="4473575"/>
          <p14:tracePt t="12914" x="6956425" y="4411663"/>
          <p14:tracePt t="12931" x="6973888" y="4375150"/>
          <p14:tracePt t="12947" x="6973888" y="4357688"/>
          <p14:tracePt t="12964" x="6973888" y="4348163"/>
          <p14:tracePt t="13258" x="6983413" y="4348163"/>
          <p14:tracePt t="13282" x="7000875" y="4348163"/>
          <p14:tracePt t="13290" x="7018338" y="4348163"/>
          <p14:tracePt t="13299" x="7027863" y="4357688"/>
          <p14:tracePt t="14098" x="7037388" y="4357688"/>
          <p14:tracePt t="14114" x="7045325" y="4357688"/>
          <p14:tracePt t="14122" x="7062788" y="4322763"/>
          <p14:tracePt t="14135" x="7081838" y="4268788"/>
          <p14:tracePt t="14152" x="7089775" y="4170363"/>
          <p14:tracePt t="14168" x="7089775" y="4044950"/>
          <p14:tracePt t="14185" x="7089775" y="3875088"/>
          <p14:tracePt t="14202" x="7108825" y="3652838"/>
          <p14:tracePt t="14202" x="7116763" y="3571875"/>
          <p14:tracePt t="14219" x="7153275" y="3429000"/>
          <p14:tracePt t="14235" x="7153275" y="3340100"/>
          <p14:tracePt t="14252" x="7153275" y="3268663"/>
          <p14:tracePt t="14269" x="7153275" y="3224213"/>
          <p14:tracePt t="14286" x="7153275" y="3197225"/>
          <p14:tracePt t="14302" x="7153275" y="3179763"/>
          <p14:tracePt t="14320" x="7143750" y="3133725"/>
          <p14:tracePt t="14336" x="7108825" y="3098800"/>
          <p14:tracePt t="14352" x="7054850" y="3054350"/>
          <p14:tracePt t="14370" x="7000875" y="3000375"/>
          <p14:tracePt t="14370" x="6983413" y="2982913"/>
          <p14:tracePt t="14386" x="6956425" y="2973388"/>
          <p14:tracePt t="14403" x="6911975" y="2955925"/>
          <p14:tracePt t="14420" x="6875463" y="2938463"/>
          <p14:tracePt t="14436" x="6786563" y="2928938"/>
          <p14:tracePt t="14453" x="6581775" y="2928938"/>
          <p14:tracePt t="14470" x="6419850" y="2928938"/>
          <p14:tracePt t="14486" x="6224588" y="2965450"/>
          <p14:tracePt t="14503" x="5956300" y="2990850"/>
          <p14:tracePt t="14520" x="5715000" y="3062288"/>
          <p14:tracePt t="14536" x="5537200" y="3152775"/>
          <p14:tracePt t="14553" x="5402263" y="3276600"/>
          <p14:tracePt t="14570" x="5303838" y="3527425"/>
          <p14:tracePt t="14587" x="5303838" y="3768725"/>
          <p14:tracePt t="14604" x="5340350" y="4017963"/>
          <p14:tracePt t="14621" x="5446713" y="4232275"/>
          <p14:tracePt t="14637" x="5562600" y="4367213"/>
          <p14:tracePt t="14653" x="5670550" y="4465638"/>
          <p14:tracePt t="14670" x="5813425" y="4527550"/>
          <p14:tracePt t="14687" x="6000750" y="4554538"/>
          <p14:tracePt t="14704" x="6205538" y="4554538"/>
          <p14:tracePt t="14721" x="6438900" y="4510088"/>
          <p14:tracePt t="14737" x="6661150" y="4429125"/>
          <p14:tracePt t="14754" x="6919913" y="4322763"/>
          <p14:tracePt t="14755" x="7062788" y="4251325"/>
          <p14:tracePt t="14771" x="7277100" y="4160838"/>
          <p14:tracePt t="14787" x="7466013" y="4081463"/>
          <p14:tracePt t="14804" x="7589838" y="4027488"/>
          <p14:tracePt t="14821" x="7616825" y="4000500"/>
          <p14:tracePt t="14842" x="7616825" y="3990975"/>
          <p14:tracePt t="14854" x="7616825" y="3983038"/>
          <p14:tracePt t="14871" x="7616825" y="3938588"/>
          <p14:tracePt t="14888" x="7500938" y="3848100"/>
          <p14:tracePt t="14904" x="7367588" y="3751263"/>
          <p14:tracePt t="14921" x="7205663" y="3633788"/>
          <p14:tracePt t="14938" x="7089775" y="3554413"/>
          <p14:tracePt t="14939" x="7045325" y="3544888"/>
          <p14:tracePt t="14955" x="7018338" y="3527425"/>
          <p14:tracePt t="14971" x="6991350" y="3517900"/>
          <p14:tracePt t="14988" x="6946900" y="3490913"/>
          <p14:tracePt t="15005" x="6894513" y="3490913"/>
          <p14:tracePt t="15022" x="6804025" y="3490913"/>
          <p14:tracePt t="15038" x="6661150" y="3490913"/>
          <p14:tracePt t="15055" x="6527800" y="3589338"/>
          <p14:tracePt t="15072" x="6375400" y="3724275"/>
          <p14:tracePt t="15088" x="6259513" y="3830638"/>
          <p14:tracePt t="15106" x="6232525" y="3902075"/>
          <p14:tracePt t="15107" x="6205538" y="3929063"/>
          <p14:tracePt t="15122" x="6205538" y="3983038"/>
          <p14:tracePt t="15123" x="6188075" y="4037013"/>
          <p14:tracePt t="15139" x="6188075" y="4170363"/>
          <p14:tracePt t="15155" x="6205538" y="4367213"/>
          <p14:tracePt t="15172" x="6330950" y="4545013"/>
          <p14:tracePt t="15188" x="6419850" y="4625975"/>
          <p14:tracePt t="15206" x="6446838" y="4652963"/>
          <p14:tracePt t="15250" x="6465888" y="4652963"/>
          <p14:tracePt t="15258" x="6483350" y="4652963"/>
          <p14:tracePt t="15266" x="6500813" y="4643438"/>
          <p14:tracePt t="15275" x="6537325" y="4616450"/>
          <p14:tracePt t="15290" x="6562725" y="4598988"/>
          <p14:tracePt t="15291" x="6599238" y="4554538"/>
          <p14:tracePt t="15306" x="6616700" y="4510088"/>
          <p14:tracePt t="15323" x="6661150" y="4152900"/>
          <p14:tracePt t="15339" x="6661150" y="3902075"/>
          <p14:tracePt t="15356" x="6661150" y="3536950"/>
          <p14:tracePt t="15373" x="6581775" y="3143250"/>
          <p14:tracePt t="15390" x="6491288" y="2901950"/>
          <p14:tracePt t="15406" x="6402388" y="2759075"/>
          <p14:tracePt t="15423" x="6384925" y="2732088"/>
          <p14:tracePt t="15440" x="6375400" y="2732088"/>
          <p14:tracePt t="15456" x="6375400" y="2768600"/>
          <p14:tracePt t="15473" x="6375400" y="3071813"/>
          <p14:tracePt t="15490" x="6375400" y="3330575"/>
          <p14:tracePt t="15491" x="6375400" y="3402013"/>
          <p14:tracePt t="15507" x="6375400" y="3517900"/>
          <p14:tracePt t="15523" x="6375400" y="3616325"/>
          <p14:tracePt t="15541" x="6375400" y="3679825"/>
          <p14:tracePt t="15557" x="6367463" y="3732213"/>
          <p14:tracePt t="15574" x="6367463" y="3776663"/>
          <p14:tracePt t="15591" x="6367463" y="3813175"/>
          <p14:tracePt t="15607" x="6367463" y="3840163"/>
          <p14:tracePt t="15624" x="6367463" y="3848100"/>
          <p14:tracePt t="15835" x="6357938" y="3848100"/>
          <p14:tracePt t="15955" x="6340475" y="3848100"/>
          <p14:tracePt t="15963" x="6313488" y="3848100"/>
          <p14:tracePt t="15971" x="6269038" y="3848100"/>
          <p14:tracePt t="15979" x="6143625" y="3848100"/>
          <p14:tracePt t="15992" x="5902325" y="3840163"/>
          <p14:tracePt t="16009" x="5276850" y="3751263"/>
          <p14:tracePt t="16025" x="4679950" y="3652838"/>
          <p14:tracePt t="16042" x="4143375" y="3536950"/>
          <p14:tracePt t="16059" x="3509963" y="3313113"/>
          <p14:tracePt t="16076" x="3286125" y="3179763"/>
          <p14:tracePt t="16092" x="3170238" y="3044825"/>
          <p14:tracePt t="16109" x="3089275" y="2901950"/>
          <p14:tracePt t="16126" x="3054350" y="2697163"/>
          <p14:tracePt t="16143" x="3017838" y="2455863"/>
          <p14:tracePt t="16161" x="3000375" y="2232025"/>
          <p14:tracePt t="16176" x="3000375" y="2000250"/>
          <p14:tracePt t="16192" x="3000375" y="1795463"/>
          <p14:tracePt t="16209" x="2990850" y="1625600"/>
          <p14:tracePt t="16226" x="2919413" y="1473200"/>
          <p14:tracePt t="16227" x="2857500" y="1401763"/>
          <p14:tracePt t="16243" x="2795588" y="1322388"/>
          <p14:tracePt t="16283" x="2822575" y="1393825"/>
          <p14:tracePt t="16291" x="2884488" y="1509713"/>
          <p14:tracePt t="16299" x="3000375" y="1660525"/>
          <p14:tracePt t="16310" x="3152775" y="1822450"/>
          <p14:tracePt t="16326" x="3330575" y="2027238"/>
          <p14:tracePt t="16343" x="3357563" y="2044700"/>
          <p14:tracePt t="16361" x="3367088" y="2062163"/>
          <p14:tracePt t="16499" x="3367088" y="2054225"/>
          <p14:tracePt t="16507" x="3367088" y="2044700"/>
          <p14:tracePt t="16515" x="3367088" y="2036763"/>
          <p14:tracePt t="16531" x="3367088" y="2017713"/>
          <p14:tracePt t="16691" x="3357563" y="2017713"/>
          <p14:tracePt t="16699" x="3357563" y="2027238"/>
          <p14:tracePt t="16707" x="3348038" y="2036763"/>
          <p14:tracePt t="16715" x="3330575" y="2054225"/>
          <p14:tracePt t="16728" x="3330575" y="2081213"/>
          <p14:tracePt t="16745" x="3313113" y="2143125"/>
          <p14:tracePt t="16762" x="3286125" y="2232025"/>
          <p14:tracePt t="16778" x="3259138" y="2330450"/>
          <p14:tracePt t="16795" x="3205163" y="2589213"/>
          <p14:tracePt t="16812" x="3197225" y="2670175"/>
          <p14:tracePt t="16828" x="3197225" y="2732088"/>
          <p14:tracePt t="16845" x="3197225" y="2822575"/>
          <p14:tracePt t="16862" x="3197225" y="2857500"/>
          <p14:tracePt t="16879" x="3197225" y="2901950"/>
          <p14:tracePt t="16895" x="3197225" y="2911475"/>
          <p14:tracePt t="16912" x="3197225" y="2928938"/>
          <p14:tracePt t="17067" x="3197225" y="2894013"/>
          <p14:tracePt t="17075" x="3197225" y="2795588"/>
          <p14:tracePt t="17083" x="3232150" y="2714625"/>
          <p14:tracePt t="17096" x="3276600" y="2643188"/>
          <p14:tracePt t="17113" x="3411538" y="2509838"/>
          <p14:tracePt t="17130" x="3544888" y="2411413"/>
          <p14:tracePt t="17146" x="3687763" y="2347913"/>
          <p14:tracePt t="17163" x="3946525" y="2303463"/>
          <p14:tracePt t="17180" x="4152900" y="2295525"/>
          <p14:tracePt t="17197" x="4357688" y="2268538"/>
          <p14:tracePt t="17213" x="4500563" y="2251075"/>
          <p14:tracePt t="17230" x="4572000" y="2224088"/>
          <p14:tracePt t="17246" x="4616450" y="2205038"/>
          <p14:tracePt t="17299" x="4616450" y="2187575"/>
          <p14:tracePt t="17307" x="4616450" y="2170113"/>
          <p14:tracePt t="17315" x="4616450" y="2143125"/>
          <p14:tracePt t="17331" x="4616450" y="2108200"/>
          <p14:tracePt t="17347" x="4589463" y="2062163"/>
          <p14:tracePt t="17364" x="4589463" y="2044700"/>
          <p14:tracePt t="17547" x="4608513" y="2044700"/>
          <p14:tracePt t="17555" x="4616450" y="2062163"/>
          <p14:tracePt t="17564" x="4625975" y="2081213"/>
          <p14:tracePt t="17581" x="4652963" y="2160588"/>
          <p14:tracePt t="17598" x="4705350" y="2259013"/>
          <p14:tracePt t="17615" x="4803775" y="2536825"/>
          <p14:tracePt t="17631" x="4857750" y="2660650"/>
          <p14:tracePt t="17648" x="4911725" y="2786063"/>
          <p14:tracePt t="17665" x="4965700" y="2946400"/>
          <p14:tracePt t="17682" x="5010150" y="3125788"/>
          <p14:tracePt t="17699" x="5108575" y="3455988"/>
          <p14:tracePt t="17699" x="5143500" y="3598863"/>
          <p14:tracePt t="17716" x="5232400" y="3902075"/>
          <p14:tracePt t="17732" x="5313363" y="4143375"/>
          <p14:tracePt t="17749" x="5394325" y="4313238"/>
          <p14:tracePt t="17765" x="5419725" y="4384675"/>
          <p14:tracePt t="17782" x="5429250" y="4402138"/>
          <p14:tracePt t="17867" x="5429250" y="4367213"/>
          <p14:tracePt t="17875" x="5429250" y="4322763"/>
          <p14:tracePt t="17883" x="5419725" y="4081463"/>
          <p14:tracePt t="17899" x="5384800" y="3795713"/>
          <p14:tracePt t="17916" x="5384800" y="3473450"/>
          <p14:tracePt t="17933" x="5357813" y="3187700"/>
          <p14:tracePt t="17949" x="5357813" y="3054350"/>
          <p14:tracePt t="17966" x="5357813" y="3044825"/>
          <p14:tracePt t="18019" x="5330825" y="3108325"/>
          <p14:tracePt t="18027" x="5295900" y="3197225"/>
          <p14:tracePt t="18035" x="5224463" y="3367088"/>
          <p14:tracePt t="18050" x="5108575" y="3562350"/>
          <p14:tracePt t="18066" x="4768850" y="4037013"/>
          <p14:tracePt t="18084" x="4205288" y="4633913"/>
          <p14:tracePt t="18100" x="4081463" y="4741863"/>
          <p14:tracePt t="18117" x="4071938" y="4751388"/>
          <p14:tracePt t="18133" x="4062413" y="4759325"/>
          <p14:tracePt t="18227" x="4054475" y="4751388"/>
          <p14:tracePt t="18235" x="4054475" y="4732338"/>
          <p14:tracePt t="18243" x="4054475" y="4697413"/>
          <p14:tracePt t="18252" x="4054475" y="4670425"/>
          <p14:tracePt t="18267" x="4044950" y="4643438"/>
          <p14:tracePt t="18284" x="3990975" y="4518025"/>
          <p14:tracePt t="18301" x="3938588" y="4419600"/>
          <p14:tracePt t="18317" x="3822700" y="4197350"/>
          <p14:tracePt t="18334" x="3759200" y="4089400"/>
          <p14:tracePt t="18351" x="3714750" y="4037013"/>
          <p14:tracePt t="18368" x="3697288" y="4037013"/>
          <p14:tracePt t="18384" x="3643313" y="4037013"/>
          <p14:tracePt t="18401" x="3509963" y="4054475"/>
          <p14:tracePt t="18418" x="3411538" y="4071938"/>
          <p14:tracePt t="18435" x="3367088" y="4089400"/>
          <p14:tracePt t="18451" x="3367088" y="4098925"/>
          <p14:tracePt t="18539" x="3375025" y="4098925"/>
          <p14:tracePt t="18547" x="3375025" y="4081463"/>
          <p14:tracePt t="18555" x="3394075" y="4062413"/>
          <p14:tracePt t="18568" x="3402013" y="4037013"/>
          <p14:tracePt t="18585" x="3402013" y="3983038"/>
          <p14:tracePt t="18602" x="3402013" y="3919538"/>
          <p14:tracePt t="18618" x="3402013" y="3848100"/>
          <p14:tracePt t="18636" x="3394075" y="3732213"/>
          <p14:tracePt t="18652" x="3375025" y="3697288"/>
          <p14:tracePt t="18676" x="3367088" y="3687763"/>
          <p14:tracePt t="18685" x="3357563" y="3687763"/>
          <p14:tracePt t="18702" x="3357563" y="3670300"/>
          <p14:tracePt t="18719" x="3340100" y="3643313"/>
          <p14:tracePt t="18736" x="3322638" y="3625850"/>
          <p14:tracePt t="18753" x="3303588" y="3608388"/>
          <p14:tracePt t="18769" x="3303588" y="3598863"/>
          <p14:tracePt t="18786" x="3286125" y="3581400"/>
          <p14:tracePt t="18803" x="3286125" y="3571875"/>
          <p14:tracePt t="18819" x="3286125" y="3562350"/>
          <p14:tracePt t="18852" x="3286125" y="3544888"/>
          <p14:tracePt t="18916" x="3295650" y="3544888"/>
          <p14:tracePt t="18924" x="3313113" y="3544888"/>
          <p14:tracePt t="18988" x="3322638" y="3544888"/>
          <p14:tracePt t="18996" x="3330575" y="3544888"/>
          <p14:tracePt t="19004" x="3340100" y="3544888"/>
          <p14:tracePt t="19020" x="3402013" y="3581400"/>
          <p14:tracePt t="19037" x="3455988" y="3625850"/>
          <p14:tracePt t="19053" x="3500438" y="3670300"/>
          <p14:tracePt t="19070" x="3536950" y="3697288"/>
          <p14:tracePt t="19087" x="3562350" y="3714750"/>
          <p14:tracePt t="19104" x="3598863" y="3732213"/>
          <p14:tracePt t="19120" x="3643313" y="3759200"/>
          <p14:tracePt t="19137" x="3660775" y="3768725"/>
          <p14:tracePt t="19154" x="3670300" y="3768725"/>
          <p14:tracePt t="19171" x="3679825" y="3768725"/>
          <p14:tracePt t="19220" x="3697288" y="3768725"/>
          <p14:tracePt t="19332" x="3705225" y="3768725"/>
          <p14:tracePt t="19340" x="3705225" y="3759200"/>
          <p14:tracePt t="19348" x="3705225" y="3741738"/>
          <p14:tracePt t="19356" x="3705225" y="3714750"/>
          <p14:tracePt t="19372" x="3705225" y="3670300"/>
          <p14:tracePt t="19388" x="3687763" y="3616325"/>
          <p14:tracePt t="19405" x="3679825" y="3571875"/>
          <p14:tracePt t="19422" x="3660775" y="3544888"/>
          <p14:tracePt t="19438" x="3660775" y="3536950"/>
          <p14:tracePt t="19455" x="3660775" y="3517900"/>
          <p14:tracePt t="19472" x="3643313" y="3500438"/>
          <p14:tracePt t="19489" x="3633788" y="3490913"/>
          <p14:tracePt t="19508" x="3633788" y="3482975"/>
          <p14:tracePt t="19524" x="3625850" y="3473450"/>
          <p14:tracePt t="19540" x="3625850" y="3465513"/>
          <p14:tracePt t="19555" x="3625850" y="3455988"/>
          <p14:tracePt t="19573" x="3625850" y="3438525"/>
          <p14:tracePt t="19589" x="3616325" y="3429000"/>
          <p14:tracePt t="19606" x="3608388" y="3419475"/>
          <p14:tracePt t="19623" x="3608388" y="3411538"/>
          <p14:tracePt t="19692" x="3589338" y="3402013"/>
          <p14:tracePt t="19772" x="3571875" y="3375025"/>
          <p14:tracePt t="19780" x="3562350" y="3367088"/>
          <p14:tracePt t="19798" x="3544888" y="3330575"/>
          <p14:tracePt t="19806" x="3527425" y="3303588"/>
          <p14:tracePt t="19823" x="3509963" y="3259138"/>
          <p14:tracePt t="19840" x="3500438" y="3214688"/>
          <p14:tracePt t="19857" x="3482975" y="3179763"/>
          <p14:tracePt t="19873" x="3465513" y="3143250"/>
          <p14:tracePt t="19890" x="3438525" y="3108325"/>
          <p14:tracePt t="19907" x="3438525" y="3081338"/>
          <p14:tracePt t="19924" x="3419475" y="3036888"/>
          <p14:tracePt t="19924" x="3402013" y="3017838"/>
          <p14:tracePt t="19940" x="3402013" y="2965450"/>
          <p14:tracePt t="19957" x="3375025" y="2911475"/>
          <p14:tracePt t="19974" x="3357563" y="2867025"/>
          <p14:tracePt t="19990" x="3340100" y="2840038"/>
          <p14:tracePt t="20007" x="3340100" y="2822575"/>
          <p14:tracePt t="20028" x="3340100" y="2813050"/>
          <p14:tracePt t="20156" x="3340100" y="2803525"/>
          <p14:tracePt t="20164" x="3340100" y="2795588"/>
          <p14:tracePt t="20174" x="3340100" y="2786063"/>
          <p14:tracePt t="20196" x="3330575" y="2776538"/>
          <p14:tracePt t="20208" x="3322638" y="2768600"/>
          <p14:tracePt t="20372" x="3313113" y="2759075"/>
          <p14:tracePt t="20396" x="3303588" y="2759075"/>
          <p14:tracePt t="20404" x="3295650" y="2751138"/>
          <p14:tracePt t="20444" x="3286125" y="2751138"/>
          <p14:tracePt t="20460" x="3276600" y="2751138"/>
          <p14:tracePt t="20484" x="3268663" y="2732088"/>
          <p14:tracePt t="20532" x="3259138" y="2732088"/>
          <p14:tracePt t="20564" x="3251200" y="2732088"/>
          <p14:tracePt t="20580" x="3241675" y="2732088"/>
          <p14:tracePt t="20588" x="3232150" y="2732088"/>
          <p14:tracePt t="20596" x="3224213" y="2732088"/>
          <p14:tracePt t="20609" x="3187700" y="2705100"/>
          <p14:tracePt t="20626" x="3133725" y="2679700"/>
          <p14:tracePt t="20643" x="3062288" y="2625725"/>
          <p14:tracePt t="20660" x="2990850" y="2562225"/>
          <p14:tracePt t="20677" x="2847975" y="2419350"/>
          <p14:tracePt t="20693" x="2751138" y="2374900"/>
          <p14:tracePt t="20710" x="2687638" y="2330450"/>
          <p14:tracePt t="20727" x="2652713" y="2312988"/>
          <p14:tracePt t="20743" x="2643188" y="2303463"/>
          <p14:tracePt t="20760" x="2616200" y="2286000"/>
          <p14:tracePt t="20892" x="2608263" y="2286000"/>
          <p14:tracePt t="20908" x="2608263" y="2303463"/>
          <p14:tracePt t="20924" x="2616200" y="2303463"/>
          <p14:tracePt t="20932" x="2625725" y="2312988"/>
          <p14:tracePt t="20948" x="2633663" y="2322513"/>
          <p14:tracePt t="20988" x="2643188" y="2322513"/>
          <p14:tracePt t="20996" x="2652713" y="2322513"/>
          <p14:tracePt t="21004" x="2670175" y="2322513"/>
          <p14:tracePt t="21012" x="2679700" y="2322513"/>
          <p14:tracePt t="21028" x="2697163" y="2322513"/>
          <p14:tracePt t="21045" x="2795588" y="2366963"/>
          <p14:tracePt t="21061" x="2847975" y="2384425"/>
          <p14:tracePt t="21078" x="2857500" y="2384425"/>
          <p14:tracePt t="21095" x="2894013" y="2393950"/>
          <p14:tracePt t="21112" x="2901950" y="2401888"/>
          <p14:tracePt t="21128" x="2911475" y="2411413"/>
          <p14:tracePt t="21145" x="2938463" y="2419350"/>
          <p14:tracePt t="21162" x="2965450" y="2446338"/>
          <p14:tracePt t="21178" x="2982913" y="2465388"/>
          <p14:tracePt t="21195" x="3027363" y="2490788"/>
          <p14:tracePt t="21212" x="3044825" y="2509838"/>
          <p14:tracePt t="21212" x="3071813" y="2536825"/>
          <p14:tracePt t="21229" x="3098800" y="2571750"/>
          <p14:tracePt t="21245" x="3108325" y="2581275"/>
          <p14:tracePt t="21262" x="3125788" y="2608263"/>
          <p14:tracePt t="21279" x="3143250" y="2643188"/>
          <p14:tracePt t="21296" x="3160713" y="2670175"/>
          <p14:tracePt t="21313" x="3179763" y="2697163"/>
          <p14:tracePt t="21428" x="3179763" y="2705100"/>
          <p14:tracePt t="21436" x="3179763" y="2714625"/>
          <p14:tracePt t="21446" x="3179763" y="2741613"/>
          <p14:tracePt t="21463" x="3179763" y="2776538"/>
          <p14:tracePt t="21479" x="3179763" y="2822575"/>
          <p14:tracePt t="21496" x="3179763" y="2847975"/>
          <p14:tracePt t="21513" x="3179763" y="2867025"/>
          <p14:tracePt t="21530" x="3179763" y="2874963"/>
          <p14:tracePt t="21669" x="3179763" y="2894013"/>
          <p14:tracePt t="21677" x="3205163" y="2946400"/>
          <p14:tracePt t="21685" x="3224213" y="3000375"/>
          <p14:tracePt t="21697" x="3241675" y="3044825"/>
          <p14:tracePt t="21714" x="3295650" y="3170238"/>
          <p14:tracePt t="21730" x="3348038" y="3295650"/>
          <p14:tracePt t="21747" x="3402013" y="3411538"/>
          <p14:tracePt t="21764" x="3455988" y="3500438"/>
          <p14:tracePt t="21781" x="3490913" y="3554413"/>
          <p14:tracePt t="21797" x="3500438" y="3562350"/>
          <p14:tracePt t="21814" x="3500438" y="3571875"/>
          <p14:tracePt t="21831" x="3517900" y="3589338"/>
          <p14:tracePt t="21848" x="3536950" y="3598863"/>
          <p14:tracePt t="21864" x="3562350" y="3625850"/>
          <p14:tracePt t="21881" x="3581400" y="3652838"/>
          <p14:tracePt t="21897" x="3608388" y="3679825"/>
          <p14:tracePt t="21914" x="3643313" y="3732213"/>
          <p14:tracePt t="21931" x="3697288" y="3786188"/>
          <p14:tracePt t="21948" x="3705225" y="3803650"/>
          <p14:tracePt t="21964" x="3714750" y="3822700"/>
          <p14:tracePt t="22165" x="3714750" y="3830638"/>
          <p14:tracePt t="22173" x="3724275" y="3830638"/>
          <p14:tracePt t="22183" x="3741738" y="3830638"/>
          <p14:tracePt t="22199" x="3751263" y="3857625"/>
          <p14:tracePt t="22215" x="3759200" y="3867150"/>
          <p14:tracePt t="22233" x="3776663" y="3875088"/>
          <p14:tracePt t="22249" x="3803650" y="3884613"/>
          <p14:tracePt t="22266" x="3830638" y="3894138"/>
          <p14:tracePt t="22283" x="3875088" y="3911600"/>
          <p14:tracePt t="22299" x="3938588" y="3946525"/>
          <p14:tracePt t="22316" x="4010025" y="3973513"/>
          <p14:tracePt t="22333" x="4081463" y="3990975"/>
          <p14:tracePt t="22350" x="4098925" y="3990975"/>
          <p14:tracePt t="22366" x="4108450" y="3990975"/>
          <p14:tracePt t="22413" x="4125913" y="3990975"/>
          <p14:tracePt t="22437" x="4133850" y="3990975"/>
          <p14:tracePt t="22445" x="4143375" y="3990975"/>
          <p14:tracePt t="22461" x="4160838" y="3983038"/>
          <p14:tracePt t="22469" x="4170363" y="3973513"/>
          <p14:tracePt t="22483" x="4179888" y="3973513"/>
          <p14:tracePt t="22500" x="4214813" y="3956050"/>
          <p14:tracePt t="22517" x="4259263" y="3938588"/>
          <p14:tracePt t="22533" x="4313238" y="3919538"/>
          <p14:tracePt t="22550" x="4384675" y="3911600"/>
          <p14:tracePt t="22567" x="4419600" y="3894138"/>
          <p14:tracePt t="22584" x="4446588" y="3875088"/>
          <p14:tracePt t="22600" x="4456113" y="3875088"/>
          <p14:tracePt t="22837" x="4456113" y="3867150"/>
          <p14:tracePt t="22853" x="4456113" y="3848100"/>
          <p14:tracePt t="22861" x="4456113" y="3822700"/>
          <p14:tracePt t="22869" x="4456113" y="3786188"/>
          <p14:tracePt t="22885" x="4456113" y="3705225"/>
          <p14:tracePt t="22902" x="4456113" y="3616325"/>
          <p14:tracePt t="22918" x="4518025" y="3251200"/>
          <p14:tracePt t="22935" x="4554538" y="3108325"/>
          <p14:tracePt t="22952" x="4562475" y="3000375"/>
          <p14:tracePt t="22968" x="4572000" y="2919413"/>
          <p14:tracePt t="22985" x="4589463" y="2867025"/>
          <p14:tracePt t="23002" x="4598988" y="2813050"/>
          <p14:tracePt t="23019" x="4598988" y="2759075"/>
          <p14:tracePt t="23035" x="4598988" y="2687638"/>
          <p14:tracePt t="23052" x="4598988" y="2598738"/>
          <p14:tracePt t="23069" x="4562475" y="2224088"/>
          <p14:tracePt t="23085" x="4545013" y="2152650"/>
          <p14:tracePt t="23102" x="4527550" y="2108200"/>
          <p14:tracePt t="23119" x="4500563" y="2054225"/>
          <p14:tracePt t="23136" x="4473575" y="1990725"/>
          <p14:tracePt t="23153" x="4465638" y="1938338"/>
          <p14:tracePt t="23169" x="4456113" y="1928813"/>
          <p14:tracePt t="23186" x="4456113" y="1919288"/>
          <p14:tracePt t="23203" x="4456113" y="1911350"/>
          <p14:tracePt t="23219" x="4456113" y="1901825"/>
          <p14:tracePt t="23236" x="4465638" y="1884363"/>
          <p14:tracePt t="23253" x="4491038" y="1839913"/>
          <p14:tracePt t="23269" x="4510088" y="1795463"/>
          <p14:tracePt t="23286" x="4527550" y="1758950"/>
          <p14:tracePt t="23303" x="4545013" y="1704975"/>
          <p14:tracePt t="23320" x="4554538" y="1670050"/>
          <p14:tracePt t="23336" x="4572000" y="1616075"/>
          <p14:tracePt t="23354" x="4616450" y="1554163"/>
          <p14:tracePt t="23370" x="4616450" y="1536700"/>
          <p14:tracePt t="23387" x="4616450" y="1527175"/>
          <p14:tracePt t="23669" x="4616450" y="1536700"/>
          <p14:tracePt t="23677" x="4616450" y="1562100"/>
          <p14:tracePt t="23688" x="4616450" y="1589088"/>
          <p14:tracePt t="23705" x="4616450" y="1625600"/>
          <p14:tracePt t="23721" x="4633913" y="1679575"/>
          <p14:tracePt t="23738" x="4643438" y="1731963"/>
          <p14:tracePt t="23755" x="4660900" y="1768475"/>
          <p14:tracePt t="23771" x="4679950" y="1803400"/>
          <p14:tracePt t="23789" x="4697413" y="1847850"/>
          <p14:tracePt t="23805" x="4705350" y="1874838"/>
          <p14:tracePt t="23822" x="4714875" y="1901825"/>
          <p14:tracePt t="23838" x="4724400" y="1911350"/>
          <p14:tracePt t="23855" x="4732338" y="1938338"/>
          <p14:tracePt t="23872" x="4741863" y="1946275"/>
          <p14:tracePt t="23889" x="4751388" y="1973263"/>
          <p14:tracePt t="23905" x="4759325" y="2009775"/>
          <p14:tracePt t="23923" x="4776788" y="2062163"/>
          <p14:tracePt t="23939" x="4822825" y="2160588"/>
          <p14:tracePt t="23955" x="4884738" y="2259013"/>
          <p14:tracePt t="23972" x="4946650" y="2465388"/>
          <p14:tracePt t="23989" x="5062538" y="2697163"/>
          <p14:tracePt t="24006" x="5116513" y="2840038"/>
          <p14:tracePt t="24023" x="5180013" y="2973388"/>
          <p14:tracePt t="24039" x="5205413" y="3071813"/>
          <p14:tracePt t="24056" x="5214938" y="3152775"/>
          <p14:tracePt t="24073" x="5224463" y="3197225"/>
          <p14:tracePt t="24089" x="5224463" y="3214688"/>
          <p14:tracePt t="24106" x="5224463" y="3224213"/>
          <p14:tracePt t="24133" x="5224463" y="3232150"/>
          <p14:tracePt t="24165" x="5224463" y="3241675"/>
          <p14:tracePt t="24493" x="5224463" y="3232150"/>
          <p14:tracePt t="24597" x="5224463" y="3224213"/>
          <p14:tracePt t="24629" x="5214938" y="3224213"/>
          <p14:tracePt t="24718" x="5205413" y="3214688"/>
          <p14:tracePt t="24741" x="5197475" y="3205163"/>
          <p14:tracePt t="24757" x="5170488" y="3205163"/>
          <p14:tracePt t="24765" x="5160963" y="3205163"/>
          <p14:tracePt t="24775" x="5133975" y="3205163"/>
          <p14:tracePt t="24792" x="5062538" y="3205163"/>
          <p14:tracePt t="24809" x="5000625" y="3205163"/>
          <p14:tracePt t="24825" x="4902200" y="3268663"/>
          <p14:tracePt t="24842" x="4795838" y="3455988"/>
          <p14:tracePt t="24859" x="4660900" y="3679825"/>
          <p14:tracePt t="24876" x="4537075" y="3902075"/>
          <p14:tracePt t="24892" x="4438650" y="4071938"/>
          <p14:tracePt t="24909" x="4402138" y="4116388"/>
          <p14:tracePt t="24981" x="4384675" y="4098925"/>
          <p14:tracePt t="24989" x="4384675" y="4081463"/>
          <p14:tracePt t="24997" x="4384675" y="4062413"/>
          <p14:tracePt t="25009" x="4384675" y="4054475"/>
          <p14:tracePt t="25026" x="4384675" y="4027488"/>
          <p14:tracePt t="25094" x="4375150" y="4027488"/>
          <p14:tracePt t="25102" x="4367213" y="4027488"/>
          <p14:tracePt t="25118" x="4340225" y="4027488"/>
          <p14:tracePt t="25126" x="4330700" y="4037013"/>
          <p14:tracePt t="25144" x="4295775" y="4044950"/>
          <p14:tracePt t="25160" x="4214813" y="4062413"/>
          <p14:tracePt t="25177" x="3983038" y="4062413"/>
          <p14:tracePt t="25194" x="3840163" y="4010025"/>
          <p14:tracePt t="25210" x="3705225" y="3919538"/>
          <p14:tracePt t="25227" x="3598863" y="3840163"/>
          <p14:tracePt t="25244" x="3509963" y="3759200"/>
          <p14:tracePt t="25260" x="3438525" y="3687763"/>
          <p14:tracePt t="25277" x="3429000" y="3679825"/>
          <p14:tracePt t="25295" x="3419475" y="3652838"/>
          <p14:tracePt t="25311" x="3411538" y="3598863"/>
          <p14:tracePt t="25327" x="3384550" y="3517900"/>
          <p14:tracePt t="25344" x="3367088" y="3429000"/>
          <p14:tracePt t="25361" x="3348038" y="3340100"/>
          <p14:tracePt t="25377" x="3303588" y="3098800"/>
          <p14:tracePt t="25394" x="3251200" y="2973388"/>
          <p14:tracePt t="25411" x="3197225" y="2813050"/>
          <p14:tracePt t="25428" x="3160713" y="2670175"/>
          <p14:tracePt t="25445" x="3116263" y="2527300"/>
          <p14:tracePt t="25462" x="3044825" y="2339975"/>
          <p14:tracePt t="25478" x="3027363" y="2259013"/>
          <p14:tracePt t="25494" x="3027363" y="2197100"/>
          <p14:tracePt t="25511" x="3000375" y="2125663"/>
          <p14:tracePt t="25528" x="2982913" y="2081213"/>
          <p14:tracePt t="25545" x="2965450" y="2000250"/>
          <p14:tracePt t="25561" x="2928938" y="1884363"/>
          <p14:tracePt t="25578" x="2884488" y="1776413"/>
          <p14:tracePt t="25595" x="2847975" y="1704975"/>
          <p14:tracePt t="25612" x="2813050" y="1652588"/>
          <p14:tracePt t="25628" x="2786063" y="1608138"/>
          <p14:tracePt t="25645" x="2714625" y="1544638"/>
          <p14:tracePt t="25646" x="2705100" y="1527175"/>
          <p14:tracePt t="25662" x="2652713" y="1482725"/>
          <p14:tracePt t="25679" x="2633663" y="1482725"/>
          <p14:tracePt t="25790" x="2633663" y="1490663"/>
          <p14:tracePt t="25798" x="2633663" y="1500188"/>
          <p14:tracePt t="25806" x="2633663" y="1527175"/>
          <p14:tracePt t="25814" x="2633663" y="1554163"/>
          <p14:tracePt t="25829" x="2633663" y="1598613"/>
          <p14:tracePt t="25846" x="2732088" y="2036763"/>
          <p14:tracePt t="25863" x="2919413" y="2438400"/>
          <p14:tracePt t="25879" x="3116263" y="2776538"/>
          <p14:tracePt t="25896" x="3224213" y="3000375"/>
          <p14:tracePt t="25913" x="3303588" y="3152775"/>
          <p14:tracePt t="25930" x="3375025" y="3268663"/>
          <p14:tracePt t="25946" x="3473450" y="3402013"/>
          <p14:tracePt t="25964" x="3616325" y="3589338"/>
          <p14:tracePt t="25980" x="3724275" y="3732213"/>
          <p14:tracePt t="25997" x="3830638" y="3867150"/>
          <p14:tracePt t="26013" x="3938588" y="4017963"/>
          <p14:tracePt t="26014" x="3973513" y="4071938"/>
          <p14:tracePt t="26030" x="4054475" y="4197350"/>
          <p14:tracePt t="26046" x="4143375" y="4330700"/>
          <p14:tracePt t="26064" x="4232275" y="4473575"/>
          <p14:tracePt t="26080" x="4313238" y="4652963"/>
          <p14:tracePt t="26097" x="4375150" y="4803775"/>
          <p14:tracePt t="26114" x="4438650" y="4911725"/>
          <p14:tracePt t="26130" x="4446588" y="4919663"/>
          <p14:tracePt t="26166" x="4446588" y="4894263"/>
          <p14:tracePt t="26174" x="4438650" y="4848225"/>
          <p14:tracePt t="26182" x="4429125" y="4776788"/>
          <p14:tracePt t="26197" x="4402138" y="4679950"/>
          <p14:tracePt t="26215" x="4330700" y="4384675"/>
          <p14:tracePt t="26231" x="4268788" y="4170363"/>
          <p14:tracePt t="26248" x="4251325" y="4010025"/>
          <p14:tracePt t="26265" x="4224338" y="3894138"/>
          <p14:tracePt t="26281" x="4214813" y="3830638"/>
          <p14:tracePt t="26298" x="4187825" y="3732213"/>
          <p14:tracePt t="26315" x="4133850" y="3625850"/>
          <p14:tracePt t="26331" x="4062413" y="3509963"/>
          <p14:tracePt t="26348" x="3983038" y="3367088"/>
          <p14:tracePt t="26365" x="3894138" y="3241675"/>
          <p14:tracePt t="26381" x="3795713" y="3108325"/>
          <p14:tracePt t="26398" x="3714750" y="3017838"/>
          <p14:tracePt t="26415" x="3679825" y="3000375"/>
          <p14:tracePt t="26431" x="3625850" y="2965450"/>
          <p14:tracePt t="26448" x="3608388" y="2965450"/>
          <p14:tracePt t="26465" x="3589338" y="2965450"/>
          <p14:tracePt t="26482" x="3571875" y="2965450"/>
          <p14:tracePt t="26499" x="3473450" y="3017838"/>
          <p14:tracePt t="26515" x="3367088" y="3108325"/>
          <p14:tracePt t="26532" x="3241675" y="3205163"/>
          <p14:tracePt t="26548" x="3125788" y="3295650"/>
          <p14:tracePt t="26565" x="3054350" y="3348038"/>
          <p14:tracePt t="26582" x="2946400" y="3402013"/>
          <p14:tracePt t="26599" x="2928938" y="3419475"/>
          <p14:tracePt t="26616" x="2911475" y="3446463"/>
          <p14:tracePt t="26686" x="2901950" y="3455988"/>
          <p14:tracePt t="26694" x="2894013" y="3455988"/>
          <p14:tracePt t="26702" x="2874963" y="3455988"/>
          <p14:tracePt t="26716" x="2830513" y="3455988"/>
          <p14:tracePt t="26733" x="2768600" y="3402013"/>
          <p14:tracePt t="26749" x="2714625" y="3348038"/>
          <p14:tracePt t="26766" x="2598738" y="3214688"/>
          <p14:tracePt t="26783" x="2536825" y="3116263"/>
          <p14:tracePt t="26800" x="2490788" y="3036888"/>
          <p14:tracePt t="26816" x="2455863" y="2990850"/>
          <p14:tracePt t="26833" x="2446338" y="2973388"/>
          <p14:tracePt t="26926" x="2428875" y="3000375"/>
          <p14:tracePt t="26934" x="2428875" y="3017838"/>
          <p14:tracePt t="26942" x="2428875" y="3044825"/>
          <p14:tracePt t="26951" x="2419350" y="3098800"/>
          <p14:tracePt t="26967" x="2401888" y="3187700"/>
          <p14:tracePt t="26984" x="2393950" y="3517900"/>
          <p14:tracePt t="27000" x="2438400" y="3697288"/>
          <p14:tracePt t="27017" x="2490788" y="3857625"/>
          <p14:tracePt t="27034" x="2536825" y="3919538"/>
          <p14:tracePt t="27050" x="2536825" y="3938588"/>
          <p14:tracePt t="27150" x="2536825" y="3902075"/>
          <p14:tracePt t="27158" x="2509838" y="3813175"/>
          <p14:tracePt t="27168" x="2473325" y="3705225"/>
          <p14:tracePt t="27184" x="2411413" y="3455988"/>
          <p14:tracePt t="27201" x="2303463" y="3116263"/>
          <p14:tracePt t="27218" x="2251075" y="2911475"/>
          <p14:tracePt t="27235" x="2205038" y="2732088"/>
          <p14:tracePt t="27251" x="2187575" y="2633663"/>
          <p14:tracePt t="27268" x="2187575" y="2608263"/>
          <p14:tracePt t="27285" x="2187575" y="2598738"/>
          <p14:tracePt t="27319" x="2187575" y="2643188"/>
          <p14:tracePt t="27326" x="2187575" y="2732088"/>
          <p14:tracePt t="27335" x="2232025" y="2847975"/>
          <p14:tracePt t="27352" x="2303463" y="3081338"/>
          <p14:tracePt t="27368" x="2374900" y="3259138"/>
          <p14:tracePt t="27385" x="2428875" y="3402013"/>
          <p14:tracePt t="27402" x="2465388" y="3482975"/>
          <p14:tracePt t="27419" x="2482850" y="3527425"/>
          <p14:tracePt t="27435" x="2490788" y="3536950"/>
          <p14:tracePt t="27452" x="2490788" y="3544888"/>
          <p14:tracePt t="27486" x="2500313" y="3544888"/>
          <p14:tracePt t="27494" x="2517775" y="3544888"/>
          <p14:tracePt t="27503" x="2554288" y="3527425"/>
          <p14:tracePt t="27519" x="2598738" y="3455988"/>
          <p14:tracePt t="27536" x="2687638" y="3357563"/>
          <p14:tracePt t="27553" x="2795588" y="3259138"/>
          <p14:tracePt t="27569" x="3009900" y="3000375"/>
          <p14:tracePt t="27585" x="3152775" y="2867025"/>
          <p14:tracePt t="27603" x="3268663" y="2759075"/>
          <p14:tracePt t="27619" x="3313113" y="2687638"/>
          <p14:tracePt t="27636" x="3340100" y="2652713"/>
          <p14:tracePt t="27653" x="3340100" y="2598738"/>
          <p14:tracePt t="27670" x="3340100" y="2517775"/>
          <p14:tracePt t="27670" x="3340100" y="2482850"/>
          <p14:tracePt t="27687" x="3340100" y="2384425"/>
          <p14:tracePt t="27703" x="3303588" y="2286000"/>
          <p14:tracePt t="27720" x="3276600" y="2160588"/>
          <p14:tracePt t="27736" x="3205163" y="2071688"/>
          <p14:tracePt t="27754" x="3125788" y="1946275"/>
          <p14:tracePt t="27770" x="3036888" y="1857375"/>
          <p14:tracePt t="27787" x="2946400" y="1785938"/>
          <p14:tracePt t="27804" x="2867025" y="1741488"/>
          <p14:tracePt t="27820" x="2803525" y="1697038"/>
          <p14:tracePt t="27837" x="2768600" y="1697038"/>
          <p14:tracePt t="27854" x="2741613" y="1679575"/>
          <p14:tracePt t="27871" x="2714625" y="1679575"/>
          <p14:tracePt t="27887" x="2679700" y="1670050"/>
          <p14:tracePt t="27904" x="2625725" y="1660525"/>
          <p14:tracePt t="27920" x="2571750" y="1660525"/>
          <p14:tracePt t="27937" x="2527300" y="1660525"/>
          <p14:tracePt t="27954" x="2500313" y="1660525"/>
          <p14:tracePt t="27971" x="2455863" y="1660525"/>
          <p14:tracePt t="27987" x="2419350" y="1679575"/>
          <p14:tracePt t="28005" x="2384425" y="1697038"/>
          <p14:tracePt t="28021" x="2322513" y="1731963"/>
          <p14:tracePt t="28038" x="2276475" y="1758950"/>
          <p14:tracePt t="28055" x="2224088" y="1822450"/>
          <p14:tracePt t="28071" x="2179638" y="1893888"/>
          <p14:tracePt t="28088" x="2125663" y="1965325"/>
          <p14:tracePt t="28105" x="2054225" y="2054225"/>
          <p14:tracePt t="28121" x="1973263" y="2143125"/>
          <p14:tracePt t="28138" x="1946275" y="2224088"/>
          <p14:tracePt t="28155" x="1919288" y="2339975"/>
          <p14:tracePt t="28171" x="1919288" y="2401888"/>
          <p14:tracePt t="28188" x="1901825" y="2465388"/>
          <p14:tracePt t="28205" x="1893888" y="2527300"/>
          <p14:tracePt t="28222" x="1874838" y="2571750"/>
          <p14:tracePt t="28239" x="1857375" y="2652713"/>
          <p14:tracePt t="28255" x="1822450" y="2724150"/>
          <p14:tracePt t="28272" x="1803400" y="2803525"/>
          <p14:tracePt t="28289" x="1776413" y="2894013"/>
          <p14:tracePt t="28305" x="1751013" y="3027363"/>
          <p14:tracePt t="28322" x="1731963" y="3125788"/>
          <p14:tracePt t="28339" x="1704975" y="3232150"/>
          <p14:tracePt t="28356" x="1697038" y="3348038"/>
          <p14:tracePt t="28372" x="1697038" y="3446463"/>
          <p14:tracePt t="28389" x="1697038" y="3554413"/>
          <p14:tracePt t="28406" x="1697038" y="3625850"/>
          <p14:tracePt t="28423" x="1741488" y="3768725"/>
          <p14:tracePt t="28439" x="1776413" y="3848100"/>
          <p14:tracePt t="28456" x="1830388" y="3956050"/>
          <p14:tracePt t="28473" x="1911350" y="4071938"/>
          <p14:tracePt t="28489" x="1982788" y="4143375"/>
          <p14:tracePt t="28506" x="2062163" y="4251325"/>
          <p14:tracePt t="28523" x="2179638" y="4340225"/>
          <p14:tracePt t="28539" x="2339975" y="4483100"/>
          <p14:tracePt t="28556" x="2509838" y="4589463"/>
          <p14:tracePt t="28573" x="2625725" y="4679950"/>
          <p14:tracePt t="28591" x="2732088" y="4724400"/>
          <p14:tracePt t="28607" x="2751138" y="4732338"/>
          <p14:tracePt t="28623" x="2768600" y="4732338"/>
          <p14:tracePt t="28640" x="2786063" y="4732338"/>
          <p14:tracePt t="28657" x="2795588" y="4732338"/>
          <p14:tracePt t="28673" x="2803525" y="4732338"/>
          <p14:tracePt t="28690" x="2822575" y="4732338"/>
          <p14:tracePt t="28707" x="2830513" y="4732338"/>
          <p14:tracePt t="28724" x="2840038" y="4732338"/>
          <p14:tracePt t="28740" x="2857500" y="4732338"/>
          <p14:tracePt t="28757" x="2874963" y="4732338"/>
          <p14:tracePt t="28775" x="2928938" y="4705350"/>
          <p14:tracePt t="28791" x="2990850" y="4625975"/>
          <p14:tracePt t="28807" x="3089275" y="4537075"/>
          <p14:tracePt t="28824" x="3187700" y="4438650"/>
          <p14:tracePt t="28841" x="3429000" y="4303713"/>
          <p14:tracePt t="28857" x="3517900" y="4187825"/>
          <p14:tracePt t="28875" x="3571875" y="4081463"/>
          <p14:tracePt t="28891" x="3581400" y="3973513"/>
          <p14:tracePt t="28908" x="3581400" y="3840163"/>
          <p14:tracePt t="28925" x="3581400" y="3670300"/>
          <p14:tracePt t="28941" x="3544888" y="3429000"/>
          <p14:tracePt t="28958" x="3517900" y="3187700"/>
          <p14:tracePt t="28975" x="3446463" y="2822575"/>
          <p14:tracePt t="28991" x="3419475" y="2670175"/>
          <p14:tracePt t="29008" x="3367088" y="2509838"/>
          <p14:tracePt t="29025" x="3295650" y="2330450"/>
          <p14:tracePt t="29041" x="3179763" y="2133600"/>
          <p14:tracePt t="29058" x="3081338" y="1965325"/>
          <p14:tracePt t="29075" x="2965450" y="1822450"/>
          <p14:tracePt t="29092" x="2874963" y="1724025"/>
          <p14:tracePt t="29109" x="2741613" y="1625600"/>
          <p14:tracePt t="29125" x="2652713" y="1562100"/>
          <p14:tracePt t="29141" x="2581275" y="1527175"/>
          <p14:tracePt t="29159" x="2465388" y="1482725"/>
          <p14:tracePt t="29175" x="2374900" y="1455738"/>
          <p14:tracePt t="29192" x="2286000" y="1438275"/>
          <p14:tracePt t="29209" x="2197100" y="1438275"/>
          <p14:tracePt t="29225" x="2170113" y="1438275"/>
          <p14:tracePt t="29242" x="2125663" y="1438275"/>
          <p14:tracePt t="29260" x="2054225" y="1465263"/>
          <p14:tracePt t="29276" x="2000250" y="1482725"/>
          <p14:tracePt t="29292" x="1911350" y="1562100"/>
          <p14:tracePt t="29296" x="1866900" y="1608138"/>
          <p14:tracePt t="29309" x="1795463" y="1714500"/>
          <p14:tracePt t="29326" x="1679575" y="1857375"/>
          <p14:tracePt t="29329" x="1608138" y="1938338"/>
          <p14:tracePt t="29343" x="1527175" y="2036763"/>
          <p14:tracePt t="29362" x="1366838" y="2268538"/>
          <p14:tracePt t="29376" x="1276350" y="2428875"/>
          <p14:tracePt t="29393" x="1258888" y="2589213"/>
          <p14:tracePt t="29409" x="1258888" y="2732088"/>
          <p14:tracePt t="29426" x="1258888" y="2857500"/>
          <p14:tracePt t="29443" x="1258888" y="2955925"/>
          <p14:tracePt t="29460" x="1258888" y="3054350"/>
          <p14:tracePt t="29477" x="1276350" y="3170238"/>
          <p14:tracePt t="29493" x="1312863" y="3295650"/>
          <p14:tracePt t="29510" x="1339850" y="3429000"/>
          <p14:tracePt t="29527" x="1374775" y="3527425"/>
          <p14:tracePt t="29527" x="1393825" y="3571875"/>
          <p14:tracePt t="29543" x="1411288" y="3616325"/>
          <p14:tracePt t="29560" x="1419225" y="3679825"/>
          <p14:tracePt t="29577" x="1465263" y="3759200"/>
          <p14:tracePt t="29594" x="1500188" y="3840163"/>
          <p14:tracePt t="29610" x="1571625" y="3938588"/>
          <p14:tracePt t="29627" x="1731963" y="4205288"/>
          <p14:tracePt t="29643" x="1893888" y="4367213"/>
          <p14:tracePt t="29660" x="2062163" y="4510088"/>
          <p14:tracePt t="29677" x="2152650" y="4589463"/>
          <p14:tracePt t="29694" x="2187575" y="4598988"/>
          <p14:tracePt t="29711" x="2197100" y="4608513"/>
          <p14:tracePt t="29727" x="2205038" y="4608513"/>
          <p14:tracePt t="29744" x="2224088" y="4608513"/>
          <p14:tracePt t="29761" x="2241550" y="4608513"/>
          <p14:tracePt t="29778" x="2312988" y="4608513"/>
          <p14:tracePt t="29795" x="2401888" y="4608513"/>
          <p14:tracePt t="29811" x="2482850" y="4608513"/>
          <p14:tracePt t="29828" x="2697163" y="4572000"/>
          <p14:tracePt t="29845" x="2803525" y="4537075"/>
          <p14:tracePt t="29861" x="2911475" y="4483100"/>
          <p14:tracePt t="29878" x="2982913" y="4429125"/>
          <p14:tracePt t="29895" x="3071813" y="4348163"/>
          <p14:tracePt t="29912" x="3143250" y="4205288"/>
          <p14:tracePt t="29928" x="3197225" y="4044950"/>
          <p14:tracePt t="29945" x="3251200" y="3840163"/>
          <p14:tracePt t="29962" x="3259138" y="3589338"/>
          <p14:tracePt t="29978" x="3259138" y="3348038"/>
          <p14:tracePt t="29996" x="3251200" y="3108325"/>
          <p14:tracePt t="30012" x="3197225" y="2901950"/>
          <p14:tracePt t="30029" x="3160713" y="2786063"/>
          <p14:tracePt t="30046" x="3116263" y="2660650"/>
          <p14:tracePt t="30062" x="3081338" y="2608263"/>
          <p14:tracePt t="30079" x="3009900" y="2509838"/>
          <p14:tracePt t="30079" x="2982913" y="2465388"/>
          <p14:tracePt t="30096" x="2946400" y="2419350"/>
          <p14:tracePt t="30112" x="2894013" y="2366963"/>
          <p14:tracePt t="30129" x="2847975" y="2330450"/>
          <p14:tracePt t="30146" x="2813050" y="2295525"/>
          <p14:tracePt t="30162" x="2786063" y="2276475"/>
          <p14:tracePt t="30179" x="2741613" y="2241550"/>
          <p14:tracePt t="30196" x="2697163" y="2205038"/>
          <p14:tracePt t="30213" x="2660650" y="2187575"/>
          <p14:tracePt t="30229" x="2589213" y="2152650"/>
          <p14:tracePt t="30246" x="2554288" y="2133600"/>
          <p14:tracePt t="30263" x="2500313" y="2125663"/>
          <p14:tracePt t="30264" x="2482850" y="2125663"/>
          <p14:tracePt t="30280" x="2455863" y="2108200"/>
          <p14:tracePt t="30297" x="2419350" y="2108200"/>
          <p14:tracePt t="30313" x="2366963" y="2108200"/>
          <p14:tracePt t="30330" x="2303463" y="2108200"/>
          <p14:tracePt t="30347" x="2232025" y="2108200"/>
          <p14:tracePt t="30363" x="2187575" y="2125663"/>
          <p14:tracePt t="30380" x="2108200" y="2160588"/>
          <p14:tracePt t="30397" x="2036763" y="2197100"/>
          <p14:tracePt t="30413" x="1938338" y="2295525"/>
          <p14:tracePt t="30417" x="1893888" y="2339975"/>
          <p14:tracePt t="30430" x="1785938" y="2428875"/>
          <p14:tracePt t="30447" x="1581150" y="2643188"/>
          <p14:tracePt t="30464" x="1455738" y="2786063"/>
          <p14:tracePt t="30480" x="1366838" y="2938463"/>
          <p14:tracePt t="30497" x="1322388" y="3036888"/>
          <p14:tracePt t="30514" x="1322388" y="3197225"/>
          <p14:tracePt t="30530" x="1339850" y="3394075"/>
          <p14:tracePt t="30547" x="1438275" y="3633788"/>
          <p14:tracePt t="30564" x="1544638" y="3848100"/>
          <p14:tracePt t="30581" x="1670050" y="4062413"/>
          <p14:tracePt t="30597" x="1714500" y="4160838"/>
          <p14:tracePt t="30614" x="1731963" y="4179888"/>
          <p14:tracePt t="30631" x="1751013" y="4197350"/>
          <p14:tracePt t="30631" x="1768475" y="4197350"/>
          <p14:tracePt t="30648" x="1795463" y="4214813"/>
          <p14:tracePt t="30665" x="1839913" y="4251325"/>
          <p14:tracePt t="30681" x="1928813" y="4295775"/>
          <p14:tracePt t="30698" x="2009775" y="4348163"/>
          <p14:tracePt t="30715" x="2098675" y="4402138"/>
          <p14:tracePt t="30731" x="2187575" y="4429125"/>
          <p14:tracePt t="30748" x="2241550" y="4446588"/>
          <p14:tracePt t="30765" x="2268538" y="4446588"/>
          <p14:tracePt t="30781" x="2286000" y="4446588"/>
          <p14:tracePt t="30798" x="2303463" y="4446588"/>
          <p14:tracePt t="30815" x="2339975" y="4419600"/>
          <p14:tracePt t="30832" x="2366963" y="4411663"/>
          <p14:tracePt t="30848" x="2374900" y="4384675"/>
          <p14:tracePt t="30865" x="2419350" y="4322763"/>
          <p14:tracePt t="30882" x="2438400" y="4268788"/>
          <p14:tracePt t="30898" x="2473325" y="4197350"/>
          <p14:tracePt t="30915" x="2509838" y="4116388"/>
          <p14:tracePt t="30932" x="2562225" y="4044950"/>
          <p14:tracePt t="30949" x="2598738" y="3946525"/>
          <p14:tracePt t="30966" x="2652713" y="3822700"/>
          <p14:tracePt t="30982" x="2679700" y="3724275"/>
          <p14:tracePt t="30999" x="2697163" y="3660775"/>
          <p14:tracePt t="31000" x="2697163" y="3652838"/>
          <p14:tracePt t="31016" x="2697163" y="3598863"/>
          <p14:tracePt t="31032" x="2697163" y="3562350"/>
          <p14:tracePt t="31049" x="2697163" y="3527425"/>
          <p14:tracePt t="31066" x="2697163" y="3482975"/>
          <p14:tracePt t="31082" x="2697163" y="3438525"/>
          <p14:tracePt t="31099" x="2697163" y="3384550"/>
          <p14:tracePt t="31116" x="2697163" y="3340100"/>
          <p14:tracePt t="31133" x="2670175" y="3286125"/>
          <p14:tracePt t="31149" x="2660650" y="3259138"/>
          <p14:tracePt t="31167" x="2652713" y="3224213"/>
          <p14:tracePt t="31183" x="2652713" y="3205163"/>
          <p14:tracePt t="31200" x="2643188" y="3187700"/>
          <p14:tracePt t="31216" x="2616200" y="3152775"/>
          <p14:tracePt t="31233" x="2589213" y="3108325"/>
          <p14:tracePt t="31250" x="2544763" y="3017838"/>
          <p14:tracePt t="31267" x="2527300" y="2946400"/>
          <p14:tracePt t="31283" x="2482850" y="2857500"/>
          <p14:tracePt t="31305" x="2322513" y="2598738"/>
          <p14:tracePt t="31317" x="2286000" y="2544763"/>
          <p14:tracePt t="31333" x="2205038" y="2438400"/>
          <p14:tracePt t="31350" x="2152650" y="2374900"/>
          <p14:tracePt t="31367" x="2125663" y="2347913"/>
          <p14:tracePt t="31384" x="2089150" y="2330450"/>
          <p14:tracePt t="31402" x="2044700" y="2330450"/>
          <p14:tracePt t="31417" x="1955800" y="2330450"/>
          <p14:tracePt t="31433" x="1874838" y="2384425"/>
          <p14:tracePt t="31450" x="1822450" y="2473325"/>
          <p14:tracePt t="31467" x="1731963" y="2608263"/>
          <p14:tracePt t="31484" x="1687513" y="2724150"/>
          <p14:tracePt t="31500" x="1670050" y="2803525"/>
          <p14:tracePt t="31517" x="1652588" y="2830513"/>
          <p14:tracePt t="31534" x="1625600" y="2867025"/>
          <p14:tracePt t="31551" x="1581150" y="2911475"/>
          <p14:tracePt t="31568" x="1473200" y="3036888"/>
          <p14:tracePt t="31584" x="1419225" y="3125788"/>
          <p14:tracePt t="31601" x="1393825" y="3340100"/>
          <p14:tracePt t="31618" x="1393825" y="3429000"/>
          <p14:tracePt t="31635" x="1393825" y="3465513"/>
          <p14:tracePt t="31651" x="1401763" y="3482975"/>
          <p14:tracePt t="31668" x="1411288" y="3490913"/>
          <p14:tracePt t="31685" x="1428750" y="3509963"/>
          <p14:tracePt t="31701" x="1438275" y="3509963"/>
          <p14:tracePt t="31718" x="1446213" y="3517900"/>
          <p14:tracePt t="31735" x="1465263" y="3536950"/>
          <p14:tracePt t="31752" x="1490663" y="3571875"/>
          <p14:tracePt t="31768" x="1562100" y="3633788"/>
          <p14:tracePt t="31784" x="1633538" y="3724275"/>
          <p14:tracePt t="31801" x="1714500" y="3803650"/>
          <p14:tracePt t="31818" x="1776413" y="3867150"/>
          <p14:tracePt t="31836" x="1803400" y="3902075"/>
          <p14:tracePt t="31852" x="1847850" y="3946525"/>
          <p14:tracePt t="31869" x="1866900" y="3965575"/>
          <p14:tracePt t="31886" x="1874838" y="3965575"/>
          <p14:tracePt t="31902" x="1884363" y="3983038"/>
          <p14:tracePt t="31919" x="1893888" y="3983038"/>
          <p14:tracePt t="31952" x="1901825" y="3983038"/>
          <p14:tracePt t="31976" x="1911350" y="3990975"/>
          <p14:tracePt t="31984" x="1946275" y="4017963"/>
          <p14:tracePt t="31992" x="1973263" y="4054475"/>
          <p14:tracePt t="32003" x="1982788" y="4071938"/>
          <p14:tracePt t="32019" x="2062163" y="4170363"/>
          <p14:tracePt t="32036" x="2125663" y="4268788"/>
          <p14:tracePt t="32053" x="2170113" y="4357688"/>
          <p14:tracePt t="32070" x="2197100" y="4429125"/>
          <p14:tracePt t="32086" x="2205038" y="4465638"/>
          <p14:tracePt t="32103" x="2214563" y="4483100"/>
          <p14:tracePt t="33592" x="2224088" y="4491038"/>
          <p14:tracePt t="33600" x="2322513" y="4465638"/>
          <p14:tracePt t="33609" x="2509838" y="4402138"/>
          <p14:tracePt t="33626" x="3170238" y="4098925"/>
          <p14:tracePt t="33642" x="4251325" y="3687763"/>
          <p14:tracePt t="33659" x="5322888" y="3286125"/>
          <p14:tracePt t="33676" x="5991225" y="2990850"/>
          <p14:tracePt t="33693" x="6259513" y="2847975"/>
          <p14:tracePt t="33709" x="6384925" y="2751138"/>
          <p14:tracePt t="33726" x="6429375" y="2670175"/>
          <p14:tracePt t="33743" x="6473825" y="2598738"/>
          <p14:tracePt t="33760" x="6491288" y="2562225"/>
          <p14:tracePt t="33776" x="6500813" y="2544763"/>
          <p14:tracePt t="33800" x="6500813" y="2527300"/>
          <p14:tracePt t="33840" x="6483350" y="2500313"/>
          <p14:tracePt t="33848" x="6456363" y="2473325"/>
          <p14:tracePt t="33860" x="6429375" y="2455863"/>
          <p14:tracePt t="33877" x="6411913" y="2428875"/>
          <p14:tracePt t="33893" x="6411913" y="2366963"/>
          <p14:tracePt t="33910" x="6411913" y="2205038"/>
          <p14:tracePt t="33926" x="6411913" y="2062163"/>
          <p14:tracePt t="33943" x="6394450" y="1938338"/>
          <p14:tracePt t="33960" x="6357938" y="1830388"/>
          <p14:tracePt t="33960" x="6330950" y="1785938"/>
          <p14:tracePt t="33977" x="6296025" y="1724025"/>
          <p14:tracePt t="33993" x="6269038" y="1697038"/>
          <p14:tracePt t="34010" x="6259513" y="1679575"/>
          <p14:tracePt t="34027" x="6242050" y="1679575"/>
          <p14:tracePt t="34044" x="6197600" y="1670050"/>
          <p14:tracePt t="34060" x="6126163" y="1670050"/>
          <p14:tracePt t="34077" x="6062663" y="1670050"/>
          <p14:tracePt t="34094" x="5697538" y="1670050"/>
          <p14:tracePt t="34110" x="5419725" y="1633538"/>
          <p14:tracePt t="34127" x="5116513" y="1589088"/>
          <p14:tracePt t="34143" x="4929188" y="1571625"/>
          <p14:tracePt t="34160" x="4830763" y="1571625"/>
          <p14:tracePt t="34184" x="4813300" y="1571625"/>
          <p14:tracePt t="34224" x="4813300" y="1581150"/>
          <p14:tracePt t="34256" x="4813300" y="1589088"/>
          <p14:tracePt t="34272" x="4803775" y="1589088"/>
          <p14:tracePt t="34288" x="4803775" y="1608138"/>
          <p14:tracePt t="34424" x="4803775" y="1616075"/>
          <p14:tracePt t="34433" x="4795838" y="1633538"/>
          <p14:tracePt t="34473" x="4795838" y="1643063"/>
          <p14:tracePt t="34481" x="4786313" y="1652588"/>
          <p14:tracePt t="34673" x="4786313" y="1660525"/>
          <p14:tracePt t="34697" x="4768850" y="1670050"/>
          <p14:tracePt t="34721" x="4768850" y="1679575"/>
          <p14:tracePt t="34729" x="4759325" y="1679575"/>
          <p14:tracePt t="35201" x="4759325" y="1687513"/>
          <p14:tracePt t="35257" x="4759325" y="1697038"/>
          <p14:tracePt t="35273" x="4759325" y="1704975"/>
          <p14:tracePt t="35297" x="4759325" y="1714500"/>
          <p14:tracePt t="35457" x="4759325" y="1724025"/>
          <p14:tracePt t="35473" x="4759325" y="1731963"/>
          <p14:tracePt t="35481" x="4759325" y="1741488"/>
          <p14:tracePt t="35497" x="4759325" y="1751013"/>
          <p14:tracePt t="35529" x="4759325" y="1768475"/>
          <p14:tracePt t="35561" x="4759325" y="1776413"/>
          <p14:tracePt t="35617" x="4759325" y="1785938"/>
          <p14:tracePt t="35625" x="4759325" y="1795463"/>
          <p14:tracePt t="35641" x="4759325" y="1803400"/>
          <p14:tracePt t="35657" x="4741863" y="1812925"/>
          <p14:tracePt t="35697" x="4741863" y="1822450"/>
          <p14:tracePt t="35833" x="4741863" y="1830388"/>
          <p14:tracePt t="35977" x="4741863" y="1839913"/>
          <p14:tracePt t="35985" x="4759325" y="1830388"/>
          <p14:tracePt t="35993" x="4768850" y="1822450"/>
          <p14:tracePt t="36001" x="4786313" y="1795463"/>
          <p14:tracePt t="36018" x="4822825" y="1751013"/>
          <p14:tracePt t="36035" x="4848225" y="1714500"/>
          <p14:tracePt t="36051" x="4857750" y="1697038"/>
          <p14:tracePt t="36068" x="4867275" y="1697038"/>
          <p14:tracePt t="36153" x="4875213" y="1687513"/>
          <p14:tracePt t="36177" x="4875213" y="1670050"/>
          <p14:tracePt t="36193" x="4875213" y="1660525"/>
          <p14:tracePt t="36201" x="4875213" y="1652588"/>
          <p14:tracePt t="36209" x="4875213" y="1643063"/>
          <p14:tracePt t="36219" x="4875213" y="1633538"/>
          <p14:tracePt t="36235" x="4867275" y="1608138"/>
          <p14:tracePt t="36252" x="4867275" y="1589088"/>
          <p14:tracePt t="36269" x="4857750" y="1554163"/>
          <p14:tracePt t="36286" x="4840288" y="1527175"/>
          <p14:tracePt t="36303" x="4840288" y="1490663"/>
          <p14:tracePt t="36319" x="4822825" y="1465263"/>
          <p14:tracePt t="36336" x="4822825" y="1446213"/>
          <p14:tracePt t="36352" x="4803775" y="1438275"/>
          <p14:tracePt t="36369" x="4776788" y="1393825"/>
          <p14:tracePt t="36393" x="4768850" y="1384300"/>
          <p14:tracePt t="36425" x="4759325" y="1374775"/>
          <p14:tracePt t="36433" x="4759325" y="1366838"/>
          <p14:tracePt t="36481" x="4751388" y="1366838"/>
          <p14:tracePt t="36505" x="4741863" y="1366838"/>
          <p14:tracePt t="36633" x="4751388" y="1384300"/>
          <p14:tracePt t="36641" x="4795838" y="1428750"/>
          <p14:tracePt t="36649" x="4803775" y="1428750"/>
          <p14:tracePt t="36657" x="4830763" y="1465263"/>
          <p14:tracePt t="36670" x="4857750" y="1482725"/>
          <p14:tracePt t="36687" x="4894263" y="1536700"/>
          <p14:tracePt t="36704" x="4902200" y="1562100"/>
          <p14:tracePt t="36721" x="4911725" y="1581150"/>
          <p14:tracePt t="36738" x="4929188" y="1625600"/>
          <p14:tracePt t="36754" x="4929188" y="1660525"/>
          <p14:tracePt t="36771" x="4929188" y="1704975"/>
          <p14:tracePt t="36788" x="4929188" y="1741488"/>
          <p14:tracePt t="36804" x="4911725" y="1776413"/>
          <p14:tracePt t="36821" x="4911725" y="1795463"/>
          <p14:tracePt t="36838" x="4894263" y="1803400"/>
          <p14:tracePt t="36855" x="4894263" y="1812925"/>
          <p14:tracePt t="36929" x="4884738" y="1822450"/>
          <p14:tracePt t="36977" x="4875213" y="1822450"/>
          <p14:tracePt t="36985" x="4867275" y="1822450"/>
          <p14:tracePt t="37113" x="4848225" y="1822450"/>
          <p14:tracePt t="37201" x="4840288" y="1822450"/>
          <p14:tracePt t="37217" x="4822825" y="1822450"/>
          <p14:tracePt t="37225" x="4813300" y="1822450"/>
          <p14:tracePt t="37241" x="4803775" y="1822450"/>
          <p14:tracePt t="37249" x="4795838" y="1822450"/>
          <p14:tracePt t="37265" x="4786313" y="1822450"/>
          <p14:tracePt t="37281" x="4776788" y="1822450"/>
          <p14:tracePt t="37442" x="4768850" y="1822450"/>
          <p14:tracePt t="37458" x="4751388" y="1822450"/>
          <p14:tracePt t="37490" x="4741863" y="1822450"/>
          <p14:tracePt t="37498" x="4732338" y="1822450"/>
          <p14:tracePt t="37507" x="4724400" y="1822450"/>
          <p14:tracePt t="37524" x="4697413" y="1822450"/>
          <p14:tracePt t="37540" x="4660900" y="1822450"/>
          <p14:tracePt t="37557" x="4616450" y="1830388"/>
          <p14:tracePt t="37574" x="4589463" y="1830388"/>
          <p14:tracePt t="37591" x="4562475" y="1839913"/>
          <p14:tracePt t="37608" x="4537075" y="1857375"/>
          <p14:tracePt t="37624" x="4527550" y="1857375"/>
          <p14:tracePt t="37642" x="4518025" y="1857375"/>
          <p14:tracePt t="37690" x="4510088" y="1857375"/>
          <p14:tracePt t="37698" x="4500563" y="1857375"/>
          <p14:tracePt t="37708" x="4491038" y="1857375"/>
          <p14:tracePt t="37724" x="4483100" y="1857375"/>
          <p14:tracePt t="37741" x="4465638" y="1866900"/>
          <p14:tracePt t="37758" x="4446588" y="1866900"/>
          <p14:tracePt t="37775" x="4429125" y="1874838"/>
          <p14:tracePt t="37792" x="4419600" y="1874838"/>
          <p14:tracePt t="37808" x="4411663" y="1874838"/>
          <p14:tracePt t="37825" x="4384675" y="1884363"/>
          <p14:tracePt t="37842" x="4357688" y="1884363"/>
          <p14:tracePt t="37858" x="4340225" y="1893888"/>
          <p14:tracePt t="37875" x="4322763" y="1893888"/>
          <p14:tracePt t="37892" x="4313238" y="1893888"/>
          <p14:tracePt t="38082" x="4303713" y="1893888"/>
          <p14:tracePt t="38098" x="4303713" y="1884363"/>
          <p14:tracePt t="38114" x="4303713" y="1866900"/>
          <p14:tracePt t="38122" x="4303713" y="1847850"/>
          <p14:tracePt t="38130" x="4322763" y="1830388"/>
          <p14:tracePt t="38143" x="4330700" y="1822450"/>
          <p14:tracePt t="38160" x="4348163" y="1776413"/>
          <p14:tracePt t="38176" x="4357688" y="1741488"/>
          <p14:tracePt t="38193" x="4375150" y="1704975"/>
          <p14:tracePt t="38210" x="4384675" y="1679575"/>
          <p14:tracePt t="38226" x="4384675" y="1670050"/>
          <p14:tracePt t="38250" x="4394200" y="1652588"/>
          <p14:tracePt t="38274" x="4394200" y="1643063"/>
          <p14:tracePt t="38290" x="4402138" y="1625600"/>
          <p14:tracePt t="38306" x="4402138" y="1608138"/>
          <p14:tracePt t="38322" x="4402138" y="1598613"/>
          <p14:tracePt t="38330" x="4411663" y="1598613"/>
          <p14:tracePt t="38346" x="4411663" y="1589088"/>
          <p14:tracePt t="38360" x="4419600" y="1581150"/>
          <p14:tracePt t="38377" x="4419600" y="1571625"/>
          <p14:tracePt t="38394" x="4429125" y="1536700"/>
          <p14:tracePt t="38411" x="4429125" y="1527175"/>
          <p14:tracePt t="38427" x="4429125" y="1509713"/>
          <p14:tracePt t="38443" x="4446588" y="1490663"/>
          <p14:tracePt t="38466" x="4446588" y="1482725"/>
          <p14:tracePt t="38478" x="4446588" y="1473200"/>
          <p14:tracePt t="38494" x="4465638" y="1446213"/>
          <p14:tracePt t="38511" x="4465638" y="1428750"/>
          <p14:tracePt t="38528" x="4483100" y="1411288"/>
          <p14:tracePt t="38544" x="4483100" y="1384300"/>
          <p14:tracePt t="38561" x="4483100" y="1357313"/>
          <p14:tracePt t="38578" x="4500563" y="1330325"/>
          <p14:tracePt t="38595" x="4500563" y="1312863"/>
          <p14:tracePt t="38611" x="4518025" y="1295400"/>
          <p14:tracePt t="38628" x="4518025" y="1268413"/>
          <p14:tracePt t="38645" x="4518025" y="1241425"/>
          <p14:tracePt t="38661" x="4545013" y="1223963"/>
          <p14:tracePt t="38678" x="4554538" y="1196975"/>
          <p14:tracePt t="38695" x="4562475" y="1179513"/>
          <p14:tracePt t="38712" x="4572000" y="1160463"/>
          <p14:tracePt t="38728" x="4581525" y="1143000"/>
          <p14:tracePt t="38745" x="4589463" y="1133475"/>
          <p14:tracePt t="38762" x="4589463" y="1125538"/>
          <p14:tracePt t="38779" x="4598988" y="1108075"/>
          <p14:tracePt t="38795" x="4608513" y="1098550"/>
          <p14:tracePt t="38812" x="4625975" y="1081088"/>
          <p14:tracePt t="38829" x="4633913" y="1071563"/>
          <p14:tracePt t="38845" x="4643438" y="1071563"/>
          <p14:tracePt t="38866" x="4652963" y="1071563"/>
          <p14:tracePt t="38882" x="4660900" y="1071563"/>
          <p14:tracePt t="38895" x="4670425" y="1071563"/>
          <p14:tracePt t="38912" x="4679950" y="1062038"/>
          <p14:tracePt t="38929" x="4679950" y="1054100"/>
          <p14:tracePt t="38954" x="4687888" y="1054100"/>
          <p14:tracePt t="38986" x="4697413" y="1054100"/>
          <p14:tracePt t="39010" x="4714875" y="1054100"/>
          <p14:tracePt t="39042" x="4732338" y="1054100"/>
          <p14:tracePt t="39066" x="4751388" y="1054100"/>
          <p14:tracePt t="39082" x="4768850" y="1062038"/>
          <p14:tracePt t="39090" x="4776788" y="1071563"/>
          <p14:tracePt t="39098" x="4786313" y="1089025"/>
          <p14:tracePt t="39113" x="4795838" y="1098550"/>
          <p14:tracePt t="39130" x="4822825" y="1152525"/>
          <p14:tracePt t="39147" x="4848225" y="1187450"/>
          <p14:tracePt t="39163" x="4848225" y="1223963"/>
          <p14:tracePt t="39180" x="4875213" y="1258888"/>
          <p14:tracePt t="39197" x="4884738" y="1285875"/>
          <p14:tracePt t="39213" x="4894263" y="1312863"/>
          <p14:tracePt t="39230" x="4902200" y="1339850"/>
          <p14:tracePt t="39247" x="4902200" y="1357313"/>
          <p14:tracePt t="39264" x="4902200" y="1366838"/>
          <p14:tracePt t="39280" x="4902200" y="1384300"/>
          <p14:tracePt t="39298" x="4902200" y="1401763"/>
          <p14:tracePt t="39314" x="4911725" y="1428750"/>
          <p14:tracePt t="39331" x="4911725" y="1438275"/>
          <p14:tracePt t="39347" x="4911725" y="1455738"/>
          <p14:tracePt t="39364" x="4919663" y="1482725"/>
          <p14:tracePt t="39381" x="4919663" y="1490663"/>
          <p14:tracePt t="39398" x="4919663" y="1509713"/>
          <p14:tracePt t="39414" x="4919663" y="1517650"/>
          <p14:tracePt t="39431" x="4919663" y="1536700"/>
          <p14:tracePt t="39449" x="4919663" y="1544638"/>
          <p14:tracePt t="39464" x="4919663" y="1562100"/>
          <p14:tracePt t="39481" x="4919663" y="1581150"/>
          <p14:tracePt t="39499" x="4919663" y="1598613"/>
          <p14:tracePt t="39515" x="4919663" y="1616075"/>
          <p14:tracePt t="39531" x="4919663" y="1633538"/>
          <p14:tracePt t="39548" x="4919663" y="1652588"/>
          <p14:tracePt t="39565" x="4919663" y="1670050"/>
          <p14:tracePt t="39581" x="4919663" y="1697038"/>
          <p14:tracePt t="39599" x="4919663" y="1714500"/>
          <p14:tracePt t="39615" x="4919663" y="1731963"/>
          <p14:tracePt t="39632" x="4919663" y="1751013"/>
          <p14:tracePt t="39649" x="4919663" y="1795463"/>
          <p14:tracePt t="39665" x="4919663" y="1822450"/>
          <p14:tracePt t="39682" x="4929188" y="1847850"/>
          <p14:tracePt t="39682" x="4929188" y="1866900"/>
          <p14:tracePt t="39699" x="4929188" y="1874838"/>
          <p14:tracePt t="39715" x="4929188" y="1893888"/>
          <p14:tracePt t="39732" x="4929188" y="1901825"/>
          <p14:tracePt t="39749" x="4929188" y="1919288"/>
          <p14:tracePt t="39765" x="4929188" y="1928813"/>
          <p14:tracePt t="39786" x="4929188" y="1938338"/>
          <p14:tracePt t="39799" x="4929188" y="1946275"/>
          <p14:tracePt t="39818" x="4938713" y="1955800"/>
          <p14:tracePt t="39832" x="4938713" y="1965325"/>
          <p14:tracePt t="39849" x="4938713" y="1982788"/>
          <p14:tracePt t="39866" x="4938713" y="2000250"/>
          <p14:tracePt t="39866" x="4938713" y="2009775"/>
          <p14:tracePt t="39883" x="4938713" y="2027238"/>
          <p14:tracePt t="39899" x="4938713" y="2054225"/>
          <p14:tracePt t="39916" x="4938713" y="2089150"/>
          <p14:tracePt t="39933" x="4938713" y="2116138"/>
          <p14:tracePt t="39950" x="4938713" y="2143125"/>
          <p14:tracePt t="39966" x="4938713" y="2179638"/>
          <p14:tracePt t="39983" x="4938713" y="2197100"/>
          <p14:tracePt t="39999" x="4938713" y="2232025"/>
          <p14:tracePt t="40016" x="4938713" y="2251075"/>
          <p14:tracePt t="40033" x="4946650" y="2268538"/>
          <p14:tracePt t="40050" x="4946650" y="2286000"/>
          <p14:tracePt t="40067" x="4946650" y="2303463"/>
          <p14:tracePt t="40083" x="4946650" y="2312988"/>
          <p14:tracePt t="40100" x="4946650" y="2330450"/>
          <p14:tracePt t="40117" x="4946650" y="2347913"/>
          <p14:tracePt t="40134" x="4946650" y="2374900"/>
          <p14:tracePt t="40150" x="4946650" y="2393950"/>
          <p14:tracePt t="40167" x="4946650" y="2419350"/>
          <p14:tracePt t="40184" x="4946650" y="2438400"/>
          <p14:tracePt t="40200" x="4946650" y="2465388"/>
          <p14:tracePt t="40218" x="4946650" y="2473325"/>
          <p14:tracePt t="40218" x="4946650" y="2482850"/>
          <p14:tracePt t="40234" x="4946650" y="2490788"/>
          <p14:tracePt t="40251" x="4956175" y="2517775"/>
          <p14:tracePt t="40268" x="4956175" y="2527300"/>
          <p14:tracePt t="40284" x="4965700" y="2536825"/>
          <p14:tracePt t="40301" x="4965700" y="2554288"/>
          <p14:tracePt t="40318" x="4965700" y="2581275"/>
          <p14:tracePt t="40334" x="4965700" y="2608263"/>
          <p14:tracePt t="40351" x="4973638" y="2625725"/>
          <p14:tracePt t="40368" x="4973638" y="2643188"/>
          <p14:tracePt t="40384" x="4983163" y="2679700"/>
          <p14:tracePt t="40401" x="4991100" y="2714625"/>
          <p14:tracePt t="40418" x="5000625" y="2751138"/>
          <p14:tracePt t="40435" x="5000625" y="2768600"/>
          <p14:tracePt t="40452" x="5000625" y="2795588"/>
          <p14:tracePt t="40469" x="5010150" y="2803525"/>
          <p14:tracePt t="40485" x="5010150" y="2840038"/>
          <p14:tracePt t="40501" x="5018088" y="2857500"/>
          <p14:tracePt t="40518" x="5018088" y="2874963"/>
          <p14:tracePt t="40535" x="5018088" y="2901950"/>
          <p14:tracePt t="40552" x="5027613" y="2938463"/>
          <p14:tracePt t="40569" x="5037138" y="2982913"/>
          <p14:tracePt t="40585" x="5037138" y="3009900"/>
          <p14:tracePt t="40602" x="5054600" y="3054350"/>
          <p14:tracePt t="40603" x="5054600" y="3062288"/>
          <p14:tracePt t="40619" x="5072063" y="3108325"/>
          <p14:tracePt t="40635" x="5081588" y="3125788"/>
          <p14:tracePt t="40652" x="5099050" y="3143250"/>
          <p14:tracePt t="40669" x="5116513" y="3170238"/>
          <p14:tracePt t="40686" x="5143500" y="3205163"/>
          <p14:tracePt t="40702" x="5197475" y="3259138"/>
          <p14:tracePt t="40719" x="5276850" y="3340100"/>
          <p14:tracePt t="40736" x="5375275" y="3438525"/>
          <p14:tracePt t="40753" x="5626100" y="3581400"/>
          <p14:tracePt t="40769" x="5759450" y="3697288"/>
          <p14:tracePt t="40786" x="5884863" y="3776663"/>
          <p14:tracePt t="40786" x="5902325" y="3795713"/>
          <p14:tracePt t="40803" x="5919788" y="3813175"/>
          <p14:tracePt t="40820" x="5929313" y="3813175"/>
          <p14:tracePt t="40907" x="5938838" y="3813175"/>
          <p14:tracePt t="40915" x="5938838" y="3786188"/>
          <p14:tracePt t="40923" x="5938838" y="3724275"/>
          <p14:tracePt t="40936" x="5938838" y="3652838"/>
          <p14:tracePt t="40953" x="5938838" y="3509963"/>
          <p14:tracePt t="40970" x="5938838" y="3348038"/>
          <p14:tracePt t="40971" x="5946775" y="3286125"/>
          <p14:tracePt t="40987" x="5973763" y="3160713"/>
          <p14:tracePt t="41004" x="6027738" y="3036888"/>
          <p14:tracePt t="41020" x="6108700" y="2911475"/>
          <p14:tracePt t="41037" x="6180138" y="2732088"/>
          <p14:tracePt t="41054" x="6269038" y="2527300"/>
          <p14:tracePt t="41070" x="6323013" y="2384425"/>
          <p14:tracePt t="41087" x="6375400" y="2251075"/>
          <p14:tracePt t="41104" x="6483350" y="2133600"/>
          <p14:tracePt t="41121" x="6661150" y="2044700"/>
          <p14:tracePt t="41137" x="7081838" y="1982788"/>
          <p14:tracePt t="41154" x="7867650" y="1911350"/>
          <p14:tracePt t="41155" x="8313738" y="1911350"/>
          <p14:tracePt t="47211" x="9028113" y="2894013"/>
          <p14:tracePt t="47227" x="8912225" y="3009900"/>
          <p14:tracePt t="47243" x="8831263" y="3098800"/>
          <p14:tracePt t="47261" x="8813800" y="3205163"/>
          <p14:tracePt t="47277" x="8813800" y="3313113"/>
          <p14:tracePt t="47294" x="8786813" y="3411538"/>
          <p14:tracePt t="47311" x="8751888" y="3482975"/>
          <p14:tracePt t="47328" x="8742363" y="3536950"/>
          <p14:tracePt t="47344" x="8742363" y="3589338"/>
          <p14:tracePt t="47362" x="8796338" y="3751263"/>
          <p14:tracePt t="47378" x="8956675" y="3894138"/>
          <p14:tracePt t="47545" x="8867775" y="3357563"/>
          <p14:tracePt t="47562" x="8180388" y="3357563"/>
          <p14:tracePt t="47579" x="7483475" y="3357563"/>
          <p14:tracePt t="47595" x="7054850" y="3357563"/>
          <p14:tracePt t="47612" x="6894513" y="3357563"/>
          <p14:tracePt t="47629" x="6875463" y="3357563"/>
          <p14:tracePt t="47749" x="6858000" y="3357563"/>
          <p14:tracePt t="47757" x="6823075" y="3367088"/>
          <p14:tracePt t="47765" x="6777038" y="3394075"/>
          <p14:tracePt t="47779" x="6724650" y="3419475"/>
          <p14:tracePt t="47797" x="6643688" y="3473450"/>
          <p14:tracePt t="47813" x="6634163" y="3482975"/>
          <p14:tracePt t="47877" x="6634163" y="3490913"/>
          <p14:tracePt t="47885" x="6634163" y="3509963"/>
          <p14:tracePt t="47896" x="6634163" y="3536950"/>
          <p14:tracePt t="47913" x="6688138" y="3608388"/>
          <p14:tracePt t="47930" x="6786563" y="3714750"/>
          <p14:tracePt t="47946" x="6965950" y="3848100"/>
          <p14:tracePt t="47963" x="7251700" y="4000500"/>
          <p14:tracePt t="47980" x="7466013" y="4089400"/>
          <p14:tracePt t="47997" x="7715250" y="4170363"/>
          <p14:tracePt t="48014" x="7804150" y="4187825"/>
          <p14:tracePt t="48031" x="7858125" y="4187825"/>
          <p14:tracePt t="48047" x="7894638" y="4187825"/>
          <p14:tracePt t="48064" x="7894638" y="4170363"/>
          <p14:tracePt t="48081" x="7920038" y="4089400"/>
          <p14:tracePt t="48097" x="7920038" y="4000500"/>
          <p14:tracePt t="48114" x="7920038" y="3911600"/>
          <p14:tracePt t="48131" x="7920038" y="3571875"/>
          <p14:tracePt t="48147" x="7848600" y="3419475"/>
          <p14:tracePt t="48164" x="7777163" y="3303588"/>
          <p14:tracePt t="48181" x="7572375" y="3125788"/>
          <p14:tracePt t="48197" x="7242175" y="3009900"/>
          <p14:tracePt t="48215" x="6680200" y="2965450"/>
          <p14:tracePt t="48231" x="5786438" y="2965450"/>
          <p14:tracePt t="48248" x="4946650" y="2973388"/>
          <p14:tracePt t="48265" x="4268788" y="3071813"/>
          <p14:tracePt t="48281" x="4010025" y="3143250"/>
          <p14:tracePt t="48298" x="3929063" y="3232150"/>
          <p14:tracePt t="48315" x="3919538" y="3303588"/>
          <p14:tracePt t="48332" x="3929063" y="3394075"/>
          <p14:tracePt t="48348" x="3990975" y="3465513"/>
          <p14:tracePt t="48365" x="4098925" y="3598863"/>
          <p14:tracePt t="48382" x="4125913" y="3652838"/>
          <p14:tracePt t="48398" x="4179888" y="3751263"/>
          <p14:tracePt t="48415" x="4232275" y="3848100"/>
          <p14:tracePt t="48432" x="4340225" y="4251325"/>
          <p14:tracePt t="48448" x="4465638" y="4456113"/>
          <p14:tracePt t="48465" x="4616450" y="4679950"/>
          <p14:tracePt t="48482" x="4768850" y="4875213"/>
          <p14:tracePt t="48499" x="4884738" y="5000625"/>
          <p14:tracePt t="48515" x="5000625" y="5089525"/>
          <p14:tracePt t="48532" x="5081588" y="5116513"/>
          <p14:tracePt t="48549" x="5143500" y="5133975"/>
          <p14:tracePt t="48566" x="5205413" y="5133975"/>
          <p14:tracePt t="48582" x="5402263" y="5126038"/>
          <p14:tracePt t="48599" x="5688013" y="5054600"/>
          <p14:tracePt t="48616" x="6116638" y="4991100"/>
          <p14:tracePt t="48632" x="6510338" y="4938713"/>
          <p14:tracePt t="48649" x="6777038" y="4884738"/>
          <p14:tracePt t="48666" x="6875463" y="4875213"/>
          <p14:tracePt t="48683" x="6884988" y="4875213"/>
          <p14:tracePt t="48717" x="6884988" y="4848225"/>
          <p14:tracePt t="48725" x="6884988" y="4840288"/>
          <p14:tracePt t="48734" x="6884988" y="4803775"/>
          <p14:tracePt t="48751" x="6875463" y="4714875"/>
          <p14:tracePt t="48766" x="6867525" y="4660900"/>
          <p14:tracePt t="48783" x="6867525" y="4616450"/>
          <p14:tracePt t="48801" x="6867525" y="4572000"/>
          <p14:tracePt t="48817" x="6867525" y="4510088"/>
          <p14:tracePt t="48833" x="6867525" y="4465638"/>
          <p14:tracePt t="48850" x="6875463" y="4438650"/>
          <p14:tracePt t="48867" x="6875463" y="4429125"/>
          <p14:tracePt t="48883" x="6884988" y="4402138"/>
          <p14:tracePt t="48900" x="6902450" y="4367213"/>
          <p14:tracePt t="48917" x="6991350" y="4276725"/>
          <p14:tracePt t="48934" x="7072313" y="4197350"/>
          <p14:tracePt t="48950" x="7143750" y="4125913"/>
          <p14:tracePt t="48967" x="7205663" y="4081463"/>
          <p14:tracePt t="48984" x="7232650" y="4037013"/>
          <p14:tracePt t="49001" x="7242175" y="4010025"/>
          <p14:tracePt t="49017" x="7251700" y="3990975"/>
          <p14:tracePt t="49034" x="7259638" y="3965575"/>
          <p14:tracePt t="49051" x="7259638" y="3956050"/>
          <p14:tracePt t="49067" x="7259638" y="3938588"/>
          <p14:tracePt t="49165" x="7259638" y="3929063"/>
          <p14:tracePt t="49181" x="7259638" y="3946525"/>
          <p14:tracePt t="49189" x="7259638" y="3983038"/>
          <p14:tracePt t="49201" x="7259638" y="4000500"/>
          <p14:tracePt t="49218" x="7259638" y="4027488"/>
          <p14:tracePt t="49235" x="7259638" y="4062413"/>
          <p14:tracePt t="49252" x="7259638" y="4071938"/>
          <p14:tracePt t="49269" x="7259638" y="4081463"/>
          <p14:tracePt t="49461" x="7259638" y="4089400"/>
          <p14:tracePt t="49470" x="7259638" y="4098925"/>
          <p14:tracePt t="49477" x="7259638" y="4108450"/>
          <p14:tracePt t="49486" x="7251700" y="4116388"/>
          <p14:tracePt t="49502" x="7251700" y="4125913"/>
          <p14:tracePt t="49519" x="7242175" y="4125913"/>
          <p14:tracePt t="49536" x="7242175" y="4143375"/>
          <p14:tracePt t="49553" x="7242175" y="4160838"/>
          <p14:tracePt t="49569" x="7232650" y="4170363"/>
          <p14:tracePt t="49789" x="7232650" y="4160838"/>
          <p14:tracePt t="49797" x="7232650" y="4152900"/>
          <p14:tracePt t="49813" x="7232650" y="4143375"/>
          <p14:tracePt t="49829" x="7232650" y="4133850"/>
          <p14:tracePt t="49837" x="7232650" y="4125913"/>
          <p14:tracePt t="49861" x="7224713" y="4116388"/>
          <p14:tracePt t="49885" x="7224713" y="4108450"/>
          <p14:tracePt t="50422" x="7224713" y="4089400"/>
          <p14:tracePt t="50430" x="7224713" y="4071938"/>
          <p14:tracePt t="50439" x="7224713" y="4054475"/>
          <p14:tracePt t="50456" x="7224713" y="4010025"/>
          <p14:tracePt t="50473" x="7224713" y="3946525"/>
          <p14:tracePt t="50489" x="7224713" y="3857625"/>
          <p14:tracePt t="50506" x="7188200" y="3759200"/>
          <p14:tracePt t="50523" x="7099300" y="3616325"/>
          <p14:tracePt t="50540" x="7010400" y="3465513"/>
          <p14:tracePt t="50556" x="6938963" y="3340100"/>
          <p14:tracePt t="50573" x="6875463" y="3241675"/>
          <p14:tracePt t="50574" x="6848475" y="3197225"/>
          <p14:tracePt t="50590" x="6804025" y="3152775"/>
          <p14:tracePt t="50607" x="6777038" y="3125788"/>
          <p14:tracePt t="50623" x="6759575" y="3098800"/>
          <p14:tracePt t="50641" x="6742113" y="3081338"/>
          <p14:tracePt t="50657" x="6715125" y="3054350"/>
          <p14:tracePt t="50674" x="6680200" y="3027363"/>
          <p14:tracePt t="50691" x="6634163" y="3009900"/>
          <p14:tracePt t="50707" x="6616700" y="3000375"/>
          <p14:tracePt t="50724" x="6608763" y="3000375"/>
          <p14:tracePt t="50742" x="6616700" y="3036888"/>
          <p14:tracePt t="50757" x="6643688" y="3098800"/>
          <p14:tracePt t="50774" x="6848475" y="3429000"/>
          <p14:tracePt t="50791" x="7027863" y="3652838"/>
          <p14:tracePt t="50809" x="7188200" y="3875088"/>
          <p14:tracePt t="50824" x="7331075" y="4027488"/>
          <p14:tracePt t="50841" x="7456488" y="4152900"/>
          <p14:tracePt t="50858" x="7581900" y="4232275"/>
          <p14:tracePt t="50874" x="7670800" y="4286250"/>
          <p14:tracePt t="50892" x="7715250" y="4313238"/>
          <p14:tracePt t="50908" x="7732713" y="4330700"/>
          <p14:tracePt t="50926" x="7732713" y="4340225"/>
          <p14:tracePt t="50998" x="7742238" y="4348163"/>
          <p14:tracePt t="51014" x="7759700" y="4330700"/>
          <p14:tracePt t="51022" x="7769225" y="4295775"/>
          <p14:tracePt t="51030" x="7796213" y="4241800"/>
          <p14:tracePt t="51042" x="7796213" y="4187825"/>
          <p14:tracePt t="51058" x="7796213" y="4089400"/>
          <p14:tracePt t="51075" x="7769225" y="4010025"/>
          <p14:tracePt t="51092" x="7705725" y="3929063"/>
          <p14:tracePt t="51109" x="7599363" y="3857625"/>
          <p14:tracePt t="51125" x="7419975" y="3795713"/>
          <p14:tracePt t="51126" x="7296150" y="3768725"/>
          <p14:tracePt t="51142" x="7089775" y="3724275"/>
          <p14:tracePt t="51159" x="6973888" y="3697288"/>
          <p14:tracePt t="51175" x="6902450" y="3670300"/>
          <p14:tracePt t="51192" x="6875463" y="3660775"/>
          <p14:tracePt t="51214" x="6867525" y="3652838"/>
          <p14:tracePt t="51254" x="6867525" y="3643313"/>
          <p14:tracePt t="51286" x="6867525" y="3633788"/>
          <p14:tracePt t="51310" x="6867525" y="3625850"/>
          <p14:tracePt t="51366" x="6875463" y="3625850"/>
          <p14:tracePt t="51374" x="6894513" y="3625850"/>
          <p14:tracePt t="51382" x="6919913" y="3625850"/>
          <p14:tracePt t="51393" x="6956425" y="3625850"/>
          <p14:tracePt t="51410" x="7054850" y="3652838"/>
          <p14:tracePt t="51426" x="7143750" y="3705225"/>
          <p14:tracePt t="51443" x="7402513" y="3776663"/>
          <p14:tracePt t="51460" x="7581900" y="3857625"/>
          <p14:tracePt t="51477" x="7732713" y="3938588"/>
          <p14:tracePt t="51493" x="7848600" y="3973513"/>
          <p14:tracePt t="51494" x="7902575" y="3990975"/>
          <p14:tracePt t="51511" x="7956550" y="4000500"/>
          <p14:tracePt t="51527" x="7966075" y="4000500"/>
          <p14:tracePt t="51544" x="7966075" y="3973513"/>
          <p14:tracePt t="51560" x="7840663" y="3867150"/>
          <p14:tracePt t="51577" x="7661275" y="3768725"/>
          <p14:tracePt t="51594" x="7518400" y="3679825"/>
          <p14:tracePt t="51611" x="7402513" y="3581400"/>
          <p14:tracePt t="51627" x="7367588" y="3455988"/>
          <p14:tracePt t="51644" x="7323138" y="3313113"/>
          <p14:tracePt t="51661" x="7286625" y="3170238"/>
          <p14:tracePt t="51677" x="7286625" y="3160713"/>
          <p14:tracePt t="52062" x="7269163" y="3160713"/>
          <p14:tracePt t="52078" x="7259638" y="3170238"/>
          <p14:tracePt t="52086" x="7251700" y="3187700"/>
          <p14:tracePt t="52096" x="7251700" y="3197225"/>
          <p14:tracePt t="52112" x="7205663" y="3232150"/>
          <p14:tracePt t="52129" x="7126288" y="3232150"/>
          <p14:tracePt t="52146" x="7010400" y="3205163"/>
          <p14:tracePt t="52163" x="6902450" y="3160713"/>
          <p14:tracePt t="52179" x="6786563" y="3133725"/>
          <p14:tracePt t="52196" x="6661150" y="3125788"/>
          <p14:tracePt t="52213" x="6518275" y="3108325"/>
          <p14:tracePt t="52229" x="6375400" y="3098800"/>
          <p14:tracePt t="52246" x="6045200" y="3081338"/>
          <p14:tracePt t="52263" x="5830888" y="3081338"/>
          <p14:tracePt t="52280" x="5653088" y="3081338"/>
          <p14:tracePt t="52297" x="5527675" y="3133725"/>
          <p14:tracePt t="52313" x="5419725" y="3224213"/>
          <p14:tracePt t="52330" x="5357813" y="3322638"/>
          <p14:tracePt t="52347" x="5322888" y="3438525"/>
          <p14:tracePt t="52364" x="5322888" y="3554413"/>
          <p14:tracePt t="52380" x="5340350" y="3687763"/>
          <p14:tracePt t="52396" x="5402263" y="3830638"/>
          <p14:tracePt t="52413" x="5456238" y="3965575"/>
          <p14:tracePt t="52430" x="5537200" y="4062413"/>
          <p14:tracePt t="52430" x="5608638" y="4108450"/>
          <p14:tracePt t="52447" x="5768975" y="4205288"/>
          <p14:tracePt t="52464" x="6072188" y="4348163"/>
          <p14:tracePt t="52480" x="6296025" y="4446588"/>
          <p14:tracePt t="52497" x="6429375" y="4473575"/>
          <p14:tracePt t="52514" x="6581775" y="4500563"/>
          <p14:tracePt t="52531" x="6786563" y="4500563"/>
          <p14:tracePt t="52547" x="7045325" y="4500563"/>
          <p14:tracePt t="52564" x="7242175" y="4500563"/>
          <p14:tracePt t="52581" x="7394575" y="4438650"/>
          <p14:tracePt t="52597" x="7500938" y="4384675"/>
          <p14:tracePt t="52598" x="7537450" y="4357688"/>
          <p14:tracePt t="52614" x="7589838" y="4276725"/>
          <p14:tracePt t="52631" x="7599363" y="4241800"/>
          <p14:tracePt t="52648" x="7616825" y="4160838"/>
          <p14:tracePt t="52664" x="7616825" y="4071938"/>
          <p14:tracePt t="52681" x="7616825" y="3946525"/>
          <p14:tracePt t="52698" x="7562850" y="3867150"/>
          <p14:tracePt t="52715" x="7491413" y="3786188"/>
          <p14:tracePt t="52732" x="7385050" y="3679825"/>
          <p14:tracePt t="52748" x="7232650" y="3598863"/>
          <p14:tracePt t="52765" x="7116763" y="3527425"/>
          <p14:tracePt t="52782" x="6956425" y="3482975"/>
          <p14:tracePt t="52799" x="6929438" y="3482975"/>
          <p14:tracePt t="52815" x="6919913" y="3482975"/>
          <p14:tracePt t="52832" x="6911975" y="3509963"/>
          <p14:tracePt t="52848" x="6884988" y="3581400"/>
          <p14:tracePt t="52866" x="6875463" y="3670300"/>
          <p14:tracePt t="52883" x="6858000" y="3759200"/>
          <p14:tracePt t="52899" x="6831013" y="3840163"/>
          <p14:tracePt t="52915" x="6804025" y="3894138"/>
          <p14:tracePt t="52933" x="6786563" y="3938588"/>
          <p14:tracePt t="52949" x="6769100" y="3983038"/>
          <p14:tracePt t="52966" x="6769100" y="4017963"/>
          <p14:tracePt t="52982" x="6769100" y="4037013"/>
          <p14:tracePt t="52999" x="6769100" y="4044950"/>
          <p14:tracePt t="53038" x="6769100" y="4054475"/>
          <p14:tracePt t="53046" x="6769100" y="4062413"/>
          <p14:tracePt t="53062" x="6769100" y="4081463"/>
          <p14:tracePt t="53094" x="6777038" y="4089400"/>
          <p14:tracePt t="53102" x="6786563" y="4098925"/>
          <p14:tracePt t="53110" x="6796088" y="4098925"/>
          <p14:tracePt t="53118" x="6813550" y="4098925"/>
          <p14:tracePt t="53133" x="6831013" y="4108450"/>
          <p14:tracePt t="53326" x="6831013" y="4089400"/>
          <p14:tracePt t="53335" x="6813550" y="4037013"/>
          <p14:tracePt t="53342" x="6804025" y="3973513"/>
          <p14:tracePt t="53351" x="6796088" y="3929063"/>
          <p14:tracePt t="53367" x="6769100" y="3848100"/>
          <p14:tracePt t="53384" x="6769100" y="3803650"/>
          <p14:tracePt t="53401" x="6751638" y="3768725"/>
          <p14:tracePt t="53418" x="6742113" y="3732213"/>
          <p14:tracePt t="53434" x="6742113" y="3714750"/>
          <p14:tracePt t="53450" x="6724650" y="3705225"/>
          <p14:tracePt t="53467" x="6724650" y="3687763"/>
          <p14:tracePt t="53484" x="6724650" y="3679825"/>
          <p14:tracePt t="53501" x="6724650" y="3660775"/>
          <p14:tracePt t="53518" x="6759575" y="3643313"/>
          <p14:tracePt t="53535" x="7304088" y="3536950"/>
          <p14:tracePt t="53551" x="7732713" y="3527425"/>
          <p14:tracePt t="53568" x="7929563" y="3473450"/>
          <p14:tracePt t="53585" x="7983538" y="3465513"/>
          <p14:tracePt t="53602" x="8001000" y="3465513"/>
          <p14:tracePt t="53631" x="8010525" y="3465513"/>
          <p14:tracePt t="53655" x="8018463" y="3465513"/>
          <p14:tracePt t="53663" x="8018463" y="3473450"/>
          <p14:tracePt t="53671" x="8018463" y="3490913"/>
          <p14:tracePt t="53685" x="8001000" y="3527425"/>
          <p14:tracePt t="53702" x="7956550" y="3581400"/>
          <p14:tracePt t="53703" x="7920038" y="3633788"/>
          <p14:tracePt t="53719" x="7867650" y="3732213"/>
          <p14:tracePt t="53735" x="7777163" y="3830638"/>
          <p14:tracePt t="53752" x="7705725" y="3929063"/>
          <p14:tracePt t="53769" x="7661275" y="4054475"/>
          <p14:tracePt t="53785" x="7634288" y="4098925"/>
          <p14:tracePt t="53803" x="7634288" y="4116388"/>
          <p14:tracePt t="53819" x="7616825" y="4125913"/>
          <p14:tracePt t="54047" x="7616825" y="4133850"/>
          <p14:tracePt t="54063" x="7616825" y="4143375"/>
          <p14:tracePt t="54199" x="7616825" y="4152900"/>
          <p14:tracePt t="54383" x="7599363" y="4152900"/>
          <p14:tracePt t="54391" x="7589838" y="4152900"/>
          <p14:tracePt t="54399" x="7581900" y="4152900"/>
          <p14:tracePt t="54407" x="7572375" y="4152900"/>
          <p14:tracePt t="54421" x="7545388" y="4143375"/>
          <p14:tracePt t="54438" x="7537450" y="4133850"/>
          <p14:tracePt t="54454" x="7500938" y="4108450"/>
          <p14:tracePt t="54471" x="7491413" y="4108450"/>
          <p14:tracePt t="54488" x="7483475" y="4108450"/>
          <p14:tracePt t="54505" x="7466013" y="4098925"/>
          <p14:tracePt t="54522" x="7456488" y="4098925"/>
          <p14:tracePt t="54538" x="7446963" y="4098925"/>
          <p14:tracePt t="54559" x="7439025" y="4098925"/>
          <p14:tracePt t="54727" x="7429500" y="4098925"/>
          <p14:tracePt t="54807" x="7419975" y="4098925"/>
          <p14:tracePt t="54815" x="7412038" y="4098925"/>
          <p14:tracePt t="54823" x="7402513" y="4098925"/>
          <p14:tracePt t="54839" x="7402513" y="4108450"/>
          <p14:tracePt t="54856" x="7394575" y="4108450"/>
          <p14:tracePt t="54873" x="7375525" y="4116388"/>
          <p14:tracePt t="54890" x="7367588" y="4125913"/>
          <p14:tracePt t="54911" x="7358063" y="4125913"/>
          <p14:tracePt t="54935" x="7348538" y="4125913"/>
          <p14:tracePt t="54967" x="7340600" y="4125913"/>
          <p14:tracePt t="54991" x="7331075" y="4125913"/>
          <p14:tracePt t="55015" x="7313613" y="4125913"/>
          <p14:tracePt t="55047" x="7313613" y="4133850"/>
          <p14:tracePt t="55839" x="7286625" y="4143375"/>
          <p14:tracePt t="55847" x="7277100" y="4143375"/>
          <p14:tracePt t="55919" x="7269163" y="4143375"/>
          <p14:tracePt t="55928" x="7259638" y="4143375"/>
          <p14:tracePt t="55935" x="7251700" y="4143375"/>
          <p14:tracePt t="55944" x="7232650" y="4143375"/>
          <p14:tracePt t="55960" x="7215188" y="4125913"/>
          <p14:tracePt t="55977" x="7205663" y="4116388"/>
          <p14:tracePt t="55994" x="7197725" y="4108450"/>
          <p14:tracePt t="56343" x="7153275" y="4037013"/>
          <p14:tracePt t="56351" x="7010400" y="3938588"/>
          <p14:tracePt t="56362" x="6777038" y="3751263"/>
          <p14:tracePt t="56379" x="6313488" y="3482975"/>
          <p14:tracePt t="56395" x="6062663" y="3322638"/>
          <p14:tracePt t="56412" x="5929313" y="3224213"/>
          <p14:tracePt t="56429" x="5830888" y="3152775"/>
          <p14:tracePt t="56445" x="5813425" y="3133725"/>
          <p14:tracePt t="56462" x="5795963" y="3116263"/>
          <p14:tracePt t="56479" x="5741988" y="3062288"/>
          <p14:tracePt t="56479" x="5697538" y="3036888"/>
          <p14:tracePt t="56496" x="5589588" y="2928938"/>
          <p14:tracePt t="56513" x="5268913" y="2795588"/>
          <p14:tracePt t="56529" x="5099050" y="2697163"/>
          <p14:tracePt t="56546" x="4894263" y="2581275"/>
          <p14:tracePt t="56562" x="4589463" y="2438400"/>
          <p14:tracePt t="56579" x="4322763" y="2322513"/>
          <p14:tracePt t="56596" x="4133850" y="2232025"/>
          <p14:tracePt t="56613" x="4037013" y="2187575"/>
          <p14:tracePt t="56629" x="4027488" y="2187575"/>
          <p14:tracePt t="56664" x="4017963" y="2187575"/>
          <p14:tracePt t="56671" x="4010025" y="2187575"/>
          <p14:tracePt t="56680" x="3990975" y="2187575"/>
          <p14:tracePt t="56696" x="3902075" y="2187575"/>
          <p14:tracePt t="56713" x="3724275" y="2187575"/>
          <p14:tracePt t="56730" x="3679825" y="2187575"/>
          <p14:tracePt t="56747" x="3660775" y="2187575"/>
          <p14:tracePt t="56763" x="3633788" y="2187575"/>
          <p14:tracePt t="56780" x="3571875" y="2187575"/>
          <p14:tracePt t="56797" x="3322638" y="2187575"/>
          <p14:tracePt t="56814" x="3125788" y="2160588"/>
          <p14:tracePt t="56830" x="2955925" y="2152650"/>
          <p14:tracePt t="56847" x="2840038" y="2125663"/>
          <p14:tracePt t="56864" x="2786063" y="2108200"/>
          <p14:tracePt t="56880" x="2776538" y="2108200"/>
          <p14:tracePt t="56897" x="2768600" y="2108200"/>
          <p14:tracePt t="56914" x="2759075" y="2108200"/>
          <p14:tracePt t="56931" x="2741613" y="2108200"/>
          <p14:tracePt t="56947" x="2732088" y="2108200"/>
          <p14:tracePt t="56964" x="2724150" y="2108200"/>
          <p14:tracePt t="56981" x="2714625" y="2108200"/>
          <p14:tracePt t="56998" x="2697163" y="2108200"/>
          <p14:tracePt t="57088" x="2679700" y="2108200"/>
          <p14:tracePt t="57096" x="2660650" y="2108200"/>
          <p14:tracePt t="57104" x="2643188" y="2108200"/>
          <p14:tracePt t="57115" x="2625725" y="2108200"/>
          <p14:tracePt t="57131" x="2581275" y="2098675"/>
          <p14:tracePt t="57192" x="2571750" y="2098675"/>
          <p14:tracePt t="57216" x="2554288" y="2098675"/>
          <p14:tracePt t="57264" x="2536825" y="2098675"/>
          <p14:tracePt t="57280" x="2517775" y="2098675"/>
          <p14:tracePt t="57288" x="2509838" y="2098675"/>
          <p14:tracePt t="57299" x="2473325" y="2098675"/>
          <p14:tracePt t="57316" x="2384425" y="2098675"/>
          <p14:tracePt t="57332" x="2295525" y="2098675"/>
          <p14:tracePt t="57349" x="2197100" y="2062163"/>
          <p14:tracePt t="57366" x="2143125" y="2054225"/>
          <p14:tracePt t="57382" x="2125663" y="2036763"/>
          <p14:tracePt t="57416" x="2116138" y="2027238"/>
          <p14:tracePt t="57424" x="2116138" y="2017713"/>
          <p14:tracePt t="57440" x="2116138" y="2009775"/>
          <p14:tracePt t="57456" x="2116138" y="1990725"/>
          <p14:tracePt t="57472" x="2125663" y="1973263"/>
          <p14:tracePt t="57483" x="2133600" y="1955800"/>
          <p14:tracePt t="57499" x="2197100" y="1928813"/>
          <p14:tracePt t="57516" x="2286000" y="1919288"/>
          <p14:tracePt t="57534" x="2544763" y="1919288"/>
          <p14:tracePt t="57550" x="2732088" y="1919288"/>
          <p14:tracePt t="57567" x="2955925" y="1919288"/>
          <p14:tracePt t="57583" x="3143250" y="1919288"/>
          <p14:tracePt t="57600" x="3259138" y="1919288"/>
          <p14:tracePt t="57704" x="3251200" y="1919288"/>
          <p14:tracePt t="57712" x="3224213" y="1928813"/>
          <p14:tracePt t="57720" x="3214688" y="1938338"/>
          <p14:tracePt t="57734" x="3179763" y="1946275"/>
          <p14:tracePt t="57750" x="3089275" y="1973263"/>
          <p14:tracePt t="57767" x="3017838" y="1982788"/>
          <p14:tracePt t="57784" x="2751138" y="1982788"/>
          <p14:tracePt t="57801" x="2589213" y="1982788"/>
          <p14:tracePt t="57817" x="2482850" y="1982788"/>
          <p14:tracePt t="57834" x="2357438" y="1982788"/>
          <p14:tracePt t="57851" x="2295525" y="1982788"/>
          <p14:tracePt t="57868" x="2268538" y="1973263"/>
          <p14:tracePt t="57936" x="2276475" y="1973263"/>
          <p14:tracePt t="57960" x="2286000" y="1973263"/>
          <p14:tracePt t="57976" x="2295525" y="1973263"/>
          <p14:tracePt t="57984" x="2312988" y="1973263"/>
          <p14:tracePt t="57992" x="2322513" y="1973263"/>
          <p14:tracePt t="58001" x="2347913" y="1973263"/>
          <p14:tracePt t="58018" x="2438400" y="1973263"/>
          <p14:tracePt t="58035" x="2527300" y="1973263"/>
          <p14:tracePt t="58052" x="2616200" y="1973263"/>
          <p14:tracePt t="58069" x="2660650" y="1982788"/>
          <p14:tracePt t="58085" x="2687638" y="1982788"/>
          <p14:tracePt t="58144" x="2687638" y="1990725"/>
          <p14:tracePt t="58184" x="2687638" y="2000250"/>
          <p14:tracePt t="58192" x="2679700" y="2009775"/>
          <p14:tracePt t="58202" x="2660650" y="2009775"/>
          <p14:tracePt t="58219" x="2608263" y="2009775"/>
          <p14:tracePt t="58236" x="2562225" y="2017713"/>
          <p14:tracePt t="58252" x="2517775" y="2017713"/>
          <p14:tracePt t="58269" x="2482850" y="2017713"/>
          <p14:tracePt t="58286" x="2473325" y="2017713"/>
          <p14:tracePt t="58400" x="2490788" y="2017713"/>
          <p14:tracePt t="58408" x="2536825" y="2027238"/>
          <p14:tracePt t="58420" x="2544763" y="2027238"/>
          <p14:tracePt t="58436" x="2581275" y="2044700"/>
          <p14:tracePt t="58536" x="2562225" y="2054225"/>
          <p14:tracePt t="58544" x="2490788" y="2054225"/>
          <p14:tracePt t="58553" x="2428875" y="2054225"/>
          <p14:tracePt t="58571" x="2303463" y="2054225"/>
          <p14:tracePt t="58587" x="2241550" y="2054225"/>
          <p14:tracePt t="58604" x="2224088" y="2054225"/>
          <p14:tracePt t="58720" x="2259013" y="2054225"/>
          <p14:tracePt t="58728" x="2286000" y="2054225"/>
          <p14:tracePt t="58738" x="2312988" y="2054225"/>
          <p14:tracePt t="58755" x="2384425" y="2054225"/>
          <p14:tracePt t="58771" x="2438400" y="2054225"/>
          <p14:tracePt t="58788" x="2473325" y="2062163"/>
          <p14:tracePt t="58805" x="2490788" y="2062163"/>
          <p14:tracePt t="58821" x="2509838" y="2071688"/>
          <p14:tracePt t="58838" x="2536825" y="2081213"/>
          <p14:tracePt t="58855" x="2544763" y="2089150"/>
          <p14:tracePt t="58871" x="2571750" y="2098675"/>
          <p14:tracePt t="58889" x="2608263" y="2125663"/>
          <p14:tracePt t="58905" x="2643188" y="2143125"/>
          <p14:tracePt t="58922" x="2660650" y="2160588"/>
          <p14:tracePt t="58944" x="2670175" y="2160588"/>
          <p14:tracePt t="58955" x="2670175" y="2170113"/>
          <p14:tracePt t="58976" x="2687638" y="2170113"/>
          <p14:tracePt t="58992" x="2705100" y="2179638"/>
          <p14:tracePt t="59005" x="2732088" y="2197100"/>
          <p14:tracePt t="59022" x="2822575" y="2251075"/>
          <p14:tracePt t="59039" x="2928938" y="2322513"/>
          <p14:tracePt t="59055" x="3017838" y="2374900"/>
          <p14:tracePt t="59072" x="3108325" y="2411413"/>
          <p14:tracePt t="59089" x="3116263" y="2411413"/>
          <p14:tracePt t="60016" x="3143250" y="2411413"/>
          <p14:tracePt t="60024" x="3232150" y="2411413"/>
          <p14:tracePt t="60032" x="3527425" y="2446338"/>
          <p14:tracePt t="60042" x="3803650" y="2527300"/>
          <p14:tracePt t="60059" x="4251325" y="2652713"/>
          <p14:tracePt t="60075" x="4697413" y="2776538"/>
          <p14:tracePt t="60092" x="5143500" y="2965450"/>
          <p14:tracePt t="60109" x="5697538" y="3187700"/>
          <p14:tracePt t="60126" x="6296025" y="3438525"/>
          <p14:tracePt t="60142" x="6823075" y="3724275"/>
          <p14:tracePt t="60159" x="7188200" y="3956050"/>
          <p14:tracePt t="60176" x="7358063" y="4044950"/>
          <p14:tracePt t="60192" x="7394575" y="4062413"/>
          <p14:tracePt t="60249" x="7402513" y="4062413"/>
          <p14:tracePt t="60257" x="7419975" y="4062413"/>
          <p14:tracePt t="60265" x="7429500" y="4062413"/>
          <p14:tracePt t="60277" x="7446963" y="4062413"/>
          <p14:tracePt t="60293" x="7483475" y="4062413"/>
          <p14:tracePt t="60310" x="7510463" y="4062413"/>
          <p14:tracePt t="60327" x="7545388" y="4062413"/>
          <p14:tracePt t="60344" x="7608888" y="4062413"/>
          <p14:tracePt t="60360" x="7732713" y="4062413"/>
          <p14:tracePt t="60361" x="7769225" y="4062413"/>
          <p14:tracePt t="60377" x="7831138" y="4037013"/>
          <p14:tracePt t="60394" x="7867650" y="4017963"/>
          <p14:tracePt t="60411" x="7894638" y="3990975"/>
          <p14:tracePt t="60428" x="7894638" y="3956050"/>
          <p14:tracePt t="60445" x="7867650" y="3867150"/>
          <p14:tracePt t="60461" x="7796213" y="3786188"/>
          <p14:tracePt t="60477" x="7705725" y="3705225"/>
          <p14:tracePt t="60494" x="7599363" y="3616325"/>
          <p14:tracePt t="60511" x="7510463" y="3536950"/>
          <p14:tracePt t="60528" x="7439025" y="3446463"/>
          <p14:tracePt t="60545" x="7331075" y="3295650"/>
          <p14:tracePt t="60561" x="7232650" y="3160713"/>
          <p14:tracePt t="60578" x="7170738" y="3054350"/>
          <p14:tracePt t="60595" x="7116763" y="2982913"/>
          <p14:tracePt t="60611" x="7072313" y="2928938"/>
          <p14:tracePt t="60628" x="7037388" y="2894013"/>
          <p14:tracePt t="60646" x="7018338" y="2884488"/>
          <p14:tracePt t="60769" x="7018338" y="2894013"/>
          <p14:tracePt t="60777" x="7018338" y="2901950"/>
          <p14:tracePt t="60785" x="7027863" y="2911475"/>
          <p14:tracePt t="60795" x="7037388" y="2911475"/>
          <p14:tracePt t="60812" x="7116763" y="2911475"/>
          <p14:tracePt t="60829" x="7197725" y="2911475"/>
          <p14:tracePt t="60845" x="7456488" y="2919413"/>
          <p14:tracePt t="60862" x="7589838" y="2946400"/>
          <p14:tracePt t="60879" x="7705725" y="2982913"/>
          <p14:tracePt t="60896" x="7769225" y="3000375"/>
          <p14:tracePt t="60912" x="7777163" y="3009900"/>
          <p14:tracePt t="60945" x="7759700" y="3009900"/>
          <p14:tracePt t="60953" x="7724775" y="3009900"/>
          <p14:tracePt t="60963" x="7670800" y="3009900"/>
          <p14:tracePt t="60979" x="7429500" y="3009900"/>
          <p14:tracePt t="60996" x="7269163" y="3009900"/>
          <p14:tracePt t="61013" x="7188200" y="3009900"/>
          <p14:tracePt t="61030" x="7134225" y="3009900"/>
          <p14:tracePt t="61046" x="7054850" y="3000375"/>
          <p14:tracePt t="61063" x="7037388" y="2990850"/>
          <p14:tracePt t="61145" x="7037388" y="2982913"/>
          <p14:tracePt t="61153" x="7045325" y="2982913"/>
          <p14:tracePt t="61163" x="7072313" y="2982913"/>
          <p14:tracePt t="61180" x="7161213" y="2982913"/>
          <p14:tracePt t="61196" x="7251700" y="2982913"/>
          <p14:tracePt t="61213" x="7340600" y="3017838"/>
          <p14:tracePt t="61230" x="7402513" y="3036888"/>
          <p14:tracePt t="61247" x="7429500" y="3062288"/>
          <p14:tracePt t="61264" x="7439025" y="3071813"/>
          <p14:tracePt t="61280" x="7456488" y="3089275"/>
          <p14:tracePt t="61298" x="7456488" y="3098800"/>
          <p14:tracePt t="61377" x="7473950" y="3116263"/>
          <p14:tracePt t="61385" x="7491413" y="3152775"/>
          <p14:tracePt t="61393" x="7518400" y="3179763"/>
          <p14:tracePt t="61401" x="7554913" y="3224213"/>
          <p14:tracePt t="61415" x="7599363" y="3268663"/>
          <p14:tracePt t="61431" x="7697788" y="3367088"/>
          <p14:tracePt t="61448" x="7777163" y="3465513"/>
          <p14:tracePt t="61465" x="7831138" y="3544888"/>
          <p14:tracePt t="61465" x="7848600" y="3571875"/>
          <p14:tracePt t="61481" x="7875588" y="3608388"/>
          <p14:tracePt t="61498" x="7902575" y="3643313"/>
          <p14:tracePt t="61515" x="7912100" y="3660775"/>
          <p14:tracePt t="61531" x="7929563" y="3697288"/>
          <p14:tracePt t="61548" x="7929563" y="3714750"/>
          <p14:tracePt t="61565" x="7929563" y="3732213"/>
          <p14:tracePt t="61582" x="7929563" y="3768725"/>
          <p14:tracePt t="61598" x="7929563" y="3786188"/>
          <p14:tracePt t="61625" x="7929563" y="3803650"/>
          <p14:tracePt t="62705" x="7929563" y="3813175"/>
          <p14:tracePt t="62713" x="7831138" y="3803650"/>
          <p14:tracePt t="62721" x="7562850" y="3660775"/>
          <p14:tracePt t="62736" x="7277100" y="3536950"/>
          <p14:tracePt t="62752" x="6670675" y="3295650"/>
          <p14:tracePt t="62770" x="6027738" y="3116263"/>
          <p14:tracePt t="62786" x="5599113" y="2901950"/>
          <p14:tracePt t="62804" x="5081588" y="2571750"/>
          <p14:tracePt t="62820" x="4295775" y="2089150"/>
          <p14:tracePt t="62836" x="3330575" y="1465263"/>
          <p14:tracePt t="62853" x="2428875" y="928688"/>
          <p14:tracePt t="62871" x="1633538" y="374650"/>
          <p14:tracePt t="62887" x="1062038" y="0"/>
          <p14:tracePt t="62903" x="625475" y="0"/>
          <p14:tracePt t="62920" x="438150" y="0"/>
          <p14:tracePt t="62937" x="303213" y="0"/>
          <p14:tracePt t="62954" x="179388" y="0"/>
          <p14:tracePt t="62970" x="160338" y="0"/>
          <p14:tracePt t="62987" x="107950" y="0"/>
          <p14:tracePt t="63004" x="17463" y="0"/>
          <p14:tracePt t="64259" x="0" y="152400"/>
          <p14:tracePt t="64276" x="26988" y="160338"/>
          <p14:tracePt t="64292" x="53975" y="187325"/>
          <p14:tracePt t="64309" x="133350" y="25082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7162800" cy="3429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یک واحد خون کامل: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RBC  (1</a:t>
            </a:r>
            <a:br>
              <a:rPr lang="en-US" dirty="0" smtClean="0"/>
            </a:br>
            <a:r>
              <a:rPr lang="en-US" dirty="0" smtClean="0"/>
              <a:t>FFP  (</a:t>
            </a:r>
            <a:r>
              <a:rPr lang="en-US" dirty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3</a:t>
            </a:r>
            <a:r>
              <a:rPr lang="fa-IR" dirty="0" smtClean="0"/>
              <a:t>  </a:t>
            </a:r>
            <a:r>
              <a:rPr lang="en-US" dirty="0" smtClean="0"/>
              <a:t>CP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</a:t>
            </a:r>
            <a:r>
              <a:rPr lang="en-US" dirty="0" smtClean="0"/>
              <a:t>lt  (4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fa-IR" dirty="0" smtClean="0"/>
              <a:t>)</a:t>
            </a:r>
            <a:r>
              <a:rPr lang="en-US" dirty="0" smtClean="0"/>
              <a:t> CPP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IG ,   Alb                plasma  </a:t>
            </a:r>
            <a:endParaRPr lang="fa-I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1"/>
          <a:stretch/>
        </p:blipFill>
        <p:spPr bwMode="auto">
          <a:xfrm>
            <a:off x="114300" y="4572000"/>
            <a:ext cx="521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486400" y="5486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2100"/>
            <a:ext cx="34099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39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0057" x="1231900" y="5000625"/>
          <p14:tracePt t="20193" x="1241425" y="5000625"/>
          <p14:tracePt t="20202" x="1322388" y="5000625"/>
          <p14:tracePt t="20209" x="1438275" y="5000625"/>
          <p14:tracePt t="20219" x="1571625" y="4991100"/>
          <p14:tracePt t="20236" x="1884363" y="4956175"/>
          <p14:tracePt t="20253" x="2455863" y="4884738"/>
          <p14:tracePt t="20269" x="3330575" y="4830763"/>
          <p14:tracePt t="20286" x="4224338" y="4724400"/>
          <p14:tracePt t="20303" x="5045075" y="4572000"/>
          <p14:tracePt t="20319" x="5894388" y="4446588"/>
          <p14:tracePt t="20336" x="6796088" y="4259263"/>
          <p14:tracePt t="20353" x="8108950" y="3867150"/>
          <p14:tracePt t="20370" x="8732838" y="3670300"/>
          <p14:tracePt t="20386" x="9072563" y="3527425"/>
          <p14:tracePt t="20654" x="8966200" y="3116263"/>
          <p14:tracePt t="20671" x="8724900" y="3000375"/>
          <p14:tracePt t="20687" x="8545513" y="2911475"/>
          <p14:tracePt t="20704" x="8474075" y="2847975"/>
          <p14:tracePt t="20721" x="8447088" y="2813050"/>
          <p14:tracePt t="20738" x="8412163" y="2768600"/>
          <p14:tracePt t="20754" x="8367713" y="2705100"/>
          <p14:tracePt t="20771" x="8313738" y="2625725"/>
          <p14:tracePt t="20788" x="8269288" y="2544763"/>
          <p14:tracePt t="20804" x="8205788" y="2473325"/>
          <p14:tracePt t="20821" x="8108950" y="2393950"/>
          <p14:tracePt t="20838" x="7902575" y="2295525"/>
          <p14:tracePt t="20855" x="7759700" y="2241550"/>
          <p14:tracePt t="20871" x="7634288" y="2197100"/>
          <p14:tracePt t="20888" x="7581900" y="2160588"/>
          <p14:tracePt t="20905" x="7554913" y="2152650"/>
          <p14:tracePt t="20939" x="7545388" y="2152650"/>
          <p14:tracePt t="20978" x="7537450" y="2152650"/>
          <p14:tracePt t="20994" x="7527925" y="2152650"/>
          <p14:tracePt t="21001" x="7518400" y="2152650"/>
          <p14:tracePt t="21009" x="7510463" y="2152650"/>
          <p14:tracePt t="21026" x="7500938" y="2152650"/>
          <p14:tracePt t="21042" x="7491413" y="2133600"/>
          <p14:tracePt t="21058" x="7473950" y="2133600"/>
          <p14:tracePt t="21072" x="7466013" y="2133600"/>
          <p14:tracePt t="21089" x="7402513" y="2133600"/>
          <p14:tracePt t="21106" x="7153275" y="2241550"/>
          <p14:tracePt t="21123" x="7089775" y="2295525"/>
          <p14:tracePt t="21139" x="7072313" y="2312988"/>
          <p14:tracePt t="21156" x="7027863" y="2347913"/>
          <p14:tracePt t="21172" x="6991350" y="2384425"/>
          <p14:tracePt t="21189" x="6919913" y="2428875"/>
          <p14:tracePt t="21206" x="6875463" y="2455863"/>
          <p14:tracePt t="21223" x="6858000" y="2473325"/>
          <p14:tracePt t="21240" x="6858000" y="2500313"/>
          <p14:tracePt t="21256" x="6848475" y="2517775"/>
          <p14:tracePt t="21274" x="6848475" y="2562225"/>
          <p14:tracePt t="21290" x="6848475" y="2589213"/>
          <p14:tracePt t="21306" x="6848475" y="2625725"/>
          <p14:tracePt t="21324" x="6867525" y="2660650"/>
          <p14:tracePt t="21340" x="6884988" y="2705100"/>
          <p14:tracePt t="21356" x="6929438" y="2741613"/>
          <p14:tracePt t="21373" x="6973888" y="2786063"/>
          <p14:tracePt t="21390" x="7010400" y="2822575"/>
          <p14:tracePt t="21407" x="7045325" y="2840038"/>
          <p14:tracePt t="21424" x="7099300" y="2867025"/>
          <p14:tracePt t="21441" x="7188200" y="2911475"/>
          <p14:tracePt t="21457" x="7286625" y="2955925"/>
          <p14:tracePt t="21474" x="7518400" y="3027363"/>
          <p14:tracePt t="21490" x="7653338" y="3054350"/>
          <p14:tracePt t="21507" x="7786688" y="3098800"/>
          <p14:tracePt t="21524" x="7902575" y="3125788"/>
          <p14:tracePt t="21540" x="8027988" y="3152775"/>
          <p14:tracePt t="21557" x="8072438" y="3160713"/>
          <p14:tracePt t="21574" x="8108950" y="3160713"/>
          <p14:tracePt t="21591" x="8116888" y="3160713"/>
          <p14:tracePt t="21626" x="8126413" y="3160713"/>
          <p14:tracePt t="21634" x="8134350" y="3152775"/>
          <p14:tracePt t="21642" x="8134350" y="3133725"/>
          <p14:tracePt t="21658" x="8153400" y="3098800"/>
          <p14:tracePt t="21674" x="8161338" y="3054350"/>
          <p14:tracePt t="21691" x="8180388" y="3017838"/>
          <p14:tracePt t="21708" x="8188325" y="2990850"/>
          <p14:tracePt t="21724" x="8197850" y="2955925"/>
          <p14:tracePt t="21741" x="8197850" y="2938463"/>
          <p14:tracePt t="21758" x="8197850" y="2919413"/>
          <p14:tracePt t="21775" x="8197850" y="2874963"/>
          <p14:tracePt t="21791" x="8197850" y="2840038"/>
          <p14:tracePt t="21808" x="8188325" y="2795588"/>
          <p14:tracePt t="21825" x="8143875" y="2751138"/>
          <p14:tracePt t="21842" x="8081963" y="2697163"/>
          <p14:tracePt t="21858" x="8018463" y="2660650"/>
          <p14:tracePt t="21875" x="7956550" y="2625725"/>
          <p14:tracePt t="21892" x="7920038" y="2616200"/>
          <p14:tracePt t="21909" x="7885113" y="2616200"/>
          <p14:tracePt t="21925" x="7840663" y="2608263"/>
          <p14:tracePt t="21942" x="7786688" y="2608263"/>
          <p14:tracePt t="21959" x="7742238" y="2608263"/>
          <p14:tracePt t="21976" x="7688263" y="2608263"/>
          <p14:tracePt t="21992" x="7643813" y="2608263"/>
          <p14:tracePt t="22008" x="7608888" y="2608263"/>
          <p14:tracePt t="22026" x="7572375" y="2608263"/>
          <p14:tracePt t="22043" x="7545388" y="2608263"/>
          <p14:tracePt t="22059" x="7518400" y="2625725"/>
          <p14:tracePt t="22076" x="7483475" y="2670175"/>
          <p14:tracePt t="22093" x="7456488" y="2724150"/>
          <p14:tracePt t="22109" x="7419975" y="2786063"/>
          <p14:tracePt t="22126" x="7367588" y="2857500"/>
          <p14:tracePt t="22143" x="7340600" y="2901950"/>
          <p14:tracePt t="22160" x="7313613" y="2938463"/>
          <p14:tracePt t="22176" x="7304088" y="2965450"/>
          <p14:tracePt t="22193" x="7304088" y="2982913"/>
          <p14:tracePt t="22210" x="7304088" y="3017838"/>
          <p14:tracePt t="22226" x="7304088" y="3036888"/>
          <p14:tracePt t="22243" x="7304088" y="3054350"/>
          <p14:tracePt t="22260" x="7304088" y="3062288"/>
          <p14:tracePt t="22277" x="7313613" y="3071813"/>
          <p14:tracePt t="22294" x="7340600" y="3071813"/>
          <p14:tracePt t="22310" x="7375525" y="3089275"/>
          <p14:tracePt t="22327" x="7429500" y="3089275"/>
          <p14:tracePt t="22343" x="7491413" y="3089275"/>
          <p14:tracePt t="22360" x="7562850" y="3089275"/>
          <p14:tracePt t="22377" x="7688263" y="3081338"/>
          <p14:tracePt t="22394" x="7804150" y="3044825"/>
          <p14:tracePt t="22410" x="7885113" y="3017838"/>
          <p14:tracePt t="22427" x="7912100" y="3009900"/>
          <p14:tracePt t="22444" x="7956550" y="2973388"/>
          <p14:tracePt t="22461" x="7983538" y="2965450"/>
          <p14:tracePt t="22478" x="7983538" y="2955925"/>
          <p14:tracePt t="22494" x="7983538" y="2938463"/>
          <p14:tracePt t="22511" x="7983538" y="2928938"/>
          <p14:tracePt t="22527" x="7983538" y="2911475"/>
          <p14:tracePt t="22546" x="7983538" y="2894013"/>
          <p14:tracePt t="22562" x="7966075" y="2884488"/>
          <p14:tracePt t="22586" x="7956550" y="2884488"/>
          <p14:tracePt t="22610" x="7947025" y="2874963"/>
          <p14:tracePt t="22714" x="7939088" y="2874963"/>
          <p14:tracePt t="22754" x="7929563" y="2874963"/>
          <p14:tracePt t="22794" x="7912100" y="2874963"/>
          <p14:tracePt t="22810" x="7902575" y="2894013"/>
          <p14:tracePt t="22818" x="7894638" y="2901950"/>
          <p14:tracePt t="22834" x="7885113" y="2911475"/>
          <p14:tracePt t="22845" x="7885113" y="2919413"/>
          <p14:tracePt t="22862" x="7875588" y="2928938"/>
          <p14:tracePt t="22882" x="7875588" y="2938463"/>
          <p14:tracePt t="22922" x="7867650" y="2938463"/>
          <p14:tracePt t="22938" x="7867650" y="2946400"/>
          <p14:tracePt t="22954" x="7867650" y="2955925"/>
          <p14:tracePt t="22986" x="7858125" y="2955925"/>
          <p14:tracePt t="23066" x="7858125" y="2965450"/>
          <p14:tracePt t="23122" x="7848600" y="2965450"/>
          <p14:tracePt t="23138" x="7840663" y="2965450"/>
          <p14:tracePt t="23162" x="7831138" y="2965450"/>
          <p14:tracePt t="23210" x="7813675" y="2965450"/>
          <p14:tracePt t="23242" x="7796213" y="2965450"/>
          <p14:tracePt t="23250" x="7777163" y="2965450"/>
          <p14:tracePt t="23258" x="7751763" y="2965450"/>
          <p14:tracePt t="23266" x="7732713" y="2946400"/>
          <p14:tracePt t="23280" x="7688263" y="2911475"/>
          <p14:tracePt t="23297" x="7634288" y="2857500"/>
          <p14:tracePt t="23315" x="7537450" y="2732088"/>
          <p14:tracePt t="23331" x="7483475" y="2660650"/>
          <p14:tracePt t="23347" x="7446963" y="2616200"/>
          <p14:tracePt t="23364" x="7412038" y="2581275"/>
          <p14:tracePt t="23381" x="7375525" y="2554288"/>
          <p14:tracePt t="23398" x="7340600" y="2536825"/>
          <p14:tracePt t="23414" x="7304088" y="2527300"/>
          <p14:tracePt t="23431" x="7259638" y="2527300"/>
          <p14:tracePt t="23448" x="7224713" y="2527300"/>
          <p14:tracePt t="23464" x="7153275" y="2527300"/>
          <p14:tracePt t="23481" x="7089775" y="2571750"/>
          <p14:tracePt t="23498" x="6991350" y="2670175"/>
          <p14:tracePt t="23515" x="6919913" y="2724150"/>
          <p14:tracePt t="23531" x="6875463" y="2776538"/>
          <p14:tracePt t="23548" x="6867525" y="2867025"/>
          <p14:tracePt t="23564" x="6875463" y="3062288"/>
          <p14:tracePt t="23581" x="6956425" y="3187700"/>
          <p14:tracePt t="23598" x="7010400" y="3259138"/>
          <p14:tracePt t="23615" x="7045325" y="3295650"/>
          <p14:tracePt t="23632" x="7072313" y="3313113"/>
          <p14:tracePt t="23648" x="7081838" y="3313113"/>
          <p14:tracePt t="23666" x="7089775" y="3313113"/>
          <p14:tracePt t="23682" x="7099300" y="3313113"/>
          <p14:tracePt t="23699" x="7108825" y="3313113"/>
          <p14:tracePt t="23715" x="7126288" y="3313113"/>
          <p14:tracePt t="23732" x="7153275" y="3295650"/>
          <p14:tracePt t="23749" x="7170738" y="3251200"/>
          <p14:tracePt t="23766" x="7215188" y="3179763"/>
          <p14:tracePt t="23782" x="7251700" y="3098800"/>
          <p14:tracePt t="23799" x="7296150" y="3017838"/>
          <p14:tracePt t="23816" x="7331075" y="2965450"/>
          <p14:tracePt t="23833" x="7358063" y="2946400"/>
          <p14:tracePt t="23849" x="7385050" y="2928938"/>
          <p14:tracePt t="23883" x="7394575" y="2928938"/>
          <p14:tracePt t="23898" x="7402513" y="2928938"/>
          <p14:tracePt t="23914" x="7412038" y="2928938"/>
          <p14:tracePt t="23922" x="7419975" y="2928938"/>
          <p14:tracePt t="23970" x="7439025" y="2928938"/>
          <p14:tracePt t="24331" x="7456488" y="2928938"/>
          <p14:tracePt t="24346" x="7456488" y="2919413"/>
          <p14:tracePt t="24355" x="7466013" y="2919413"/>
          <p14:tracePt t="24371" x="7473950" y="2901950"/>
          <p14:tracePt t="24387" x="7473950" y="2894013"/>
          <p14:tracePt t="24507" x="7483475" y="2884488"/>
          <p14:tracePt t="24555" x="7491413" y="2874963"/>
          <p14:tracePt t="24578" x="7500938" y="2867025"/>
          <p14:tracePt t="24594" x="7510463" y="2857500"/>
          <p14:tracePt t="24883" x="7527925" y="2857500"/>
          <p14:tracePt t="24899" x="7527925" y="2847975"/>
          <p14:tracePt t="24907" x="7537450" y="2847975"/>
          <p14:tracePt t="24915" x="7537450" y="2840038"/>
          <p14:tracePt t="24923" x="7537450" y="2830513"/>
          <p14:tracePt t="24937" x="7537450" y="2822575"/>
          <p14:tracePt t="24954" x="7537450" y="2803525"/>
          <p14:tracePt t="24970" x="7537450" y="2795588"/>
          <p14:tracePt t="24987" x="7537450" y="2776538"/>
          <p14:tracePt t="25004" x="7545388" y="2776538"/>
          <p14:tracePt t="25171" x="7545388" y="2768600"/>
          <p14:tracePt t="25179" x="7545388" y="2759075"/>
          <p14:tracePt t="25195" x="7545388" y="2751138"/>
          <p14:tracePt t="25204" x="7545388" y="2741613"/>
          <p14:tracePt t="25221" x="7554913" y="2732088"/>
          <p14:tracePt t="25251" x="7554913" y="2724150"/>
          <p14:tracePt t="25651" x="7562850" y="2714625"/>
          <p14:tracePt t="25659" x="7562850" y="2705100"/>
          <p14:tracePt t="25683" x="7562850" y="2697163"/>
          <p14:tracePt t="27107" x="7562850" y="2679700"/>
          <p14:tracePt t="27292" x="7562850" y="2670175"/>
          <p14:tracePt t="27316" x="7554913" y="2670175"/>
          <p14:tracePt t="27324" x="7554913" y="2660650"/>
          <p14:tracePt t="27420" x="7554913" y="2652713"/>
          <p14:tracePt t="27428" x="7545388" y="2652713"/>
          <p14:tracePt t="28516" x="7527925" y="2660650"/>
          <p14:tracePt t="28524" x="7518400" y="2679700"/>
          <p14:tracePt t="28534" x="7510463" y="2697163"/>
          <p14:tracePt t="28550" x="7473950" y="2741613"/>
          <p14:tracePt t="28567" x="7473950" y="2751138"/>
          <p14:tracePt t="28788" x="7473950" y="2741613"/>
          <p14:tracePt t="28812" x="7483475" y="2732088"/>
          <p14:tracePt t="28820" x="7500938" y="2714625"/>
          <p14:tracePt t="28828" x="7510463" y="2705100"/>
          <p14:tracePt t="28836" x="7537450" y="2670175"/>
          <p14:tracePt t="28852" x="7562850" y="2652713"/>
          <p14:tracePt t="28868" x="7626350" y="2571750"/>
          <p14:tracePt t="28885" x="7653338" y="2527300"/>
          <p14:tracePt t="28902" x="7688263" y="2482850"/>
          <p14:tracePt t="28918" x="7697788" y="2455863"/>
          <p14:tracePt t="28935" x="7705725" y="2411413"/>
          <p14:tracePt t="28952" x="7715250" y="2384425"/>
          <p14:tracePt t="28969" x="7724775" y="2357438"/>
          <p14:tracePt t="28985" x="7724775" y="2322513"/>
          <p14:tracePt t="29002" x="7724775" y="2276475"/>
          <p14:tracePt t="29019" x="7724775" y="2232025"/>
          <p14:tracePt t="29036" x="7742238" y="2170113"/>
          <p14:tracePt t="29052" x="7759700" y="2143125"/>
          <p14:tracePt t="29069" x="7759700" y="2133600"/>
          <p14:tracePt t="29086" x="7759700" y="2125663"/>
          <p14:tracePt t="29196" x="7759700" y="2116138"/>
          <p14:tracePt t="29204" x="7759700" y="2089150"/>
          <p14:tracePt t="29212" x="7715250" y="2081213"/>
          <p14:tracePt t="29220" x="7653338" y="2071688"/>
          <p14:tracePt t="29236" x="7510463" y="2017713"/>
          <p14:tracePt t="29253" x="7385050" y="1990725"/>
          <p14:tracePt t="29270" x="7259638" y="1955800"/>
          <p14:tracePt t="29287" x="7180263" y="1928813"/>
          <p14:tracePt t="29303" x="7089775" y="1911350"/>
          <p14:tracePt t="29320" x="7045325" y="1911350"/>
          <p14:tracePt t="29337" x="7027863" y="1911350"/>
          <p14:tracePt t="29353" x="7010400" y="1911350"/>
          <p14:tracePt t="29372" x="7010400" y="1928813"/>
          <p14:tracePt t="29387" x="7010400" y="1946275"/>
          <p14:tracePt t="29404" x="7010400" y="1982788"/>
          <p14:tracePt t="29421" x="7010400" y="2054225"/>
          <p14:tracePt t="29437" x="7010400" y="2098675"/>
          <p14:tracePt t="29454" x="7010400" y="2160588"/>
          <p14:tracePt t="29471" x="7010400" y="2232025"/>
          <p14:tracePt t="29487" x="7027863" y="2393950"/>
          <p14:tracePt t="29504" x="7089775" y="2500313"/>
          <p14:tracePt t="29521" x="7161213" y="2608263"/>
          <p14:tracePt t="29537" x="7232650" y="2705100"/>
          <p14:tracePt t="29554" x="7296150" y="2776538"/>
          <p14:tracePt t="29571" x="7340600" y="2822575"/>
          <p14:tracePt t="29588" x="7394575" y="2867025"/>
          <p14:tracePt t="29588" x="7412038" y="2874963"/>
          <p14:tracePt t="29605" x="7446963" y="2901950"/>
          <p14:tracePt t="29621" x="7473950" y="2911475"/>
          <p14:tracePt t="29638" x="7491413" y="2919413"/>
          <p14:tracePt t="29655" x="7510463" y="2938463"/>
          <p14:tracePt t="29671" x="7518400" y="2938463"/>
          <p14:tracePt t="29688" x="7527925" y="2938463"/>
          <p14:tracePt t="29705" x="7537450" y="2938463"/>
          <p14:tracePt t="29732" x="7545388" y="2938463"/>
          <p14:tracePt t="30869" x="7545388" y="2928938"/>
          <p14:tracePt t="30909" x="7545388" y="2919413"/>
          <p14:tracePt t="30917" x="7545388" y="2911475"/>
          <p14:tracePt t="30949" x="7545388" y="2901950"/>
          <p14:tracePt t="31029" x="7545388" y="2894013"/>
          <p14:tracePt t="31093" x="7518400" y="2894013"/>
          <p14:tracePt t="31101" x="7483475" y="2894013"/>
          <p14:tracePt t="31110" x="7456488" y="2911475"/>
          <p14:tracePt t="31127" x="7394575" y="2938463"/>
          <p14:tracePt t="31144" x="7304088" y="2990850"/>
          <p14:tracePt t="31160" x="7215188" y="3062288"/>
          <p14:tracePt t="31177" x="7143750" y="3143250"/>
          <p14:tracePt t="31194" x="7054850" y="3295650"/>
          <p14:tracePt t="31210" x="6973888" y="3429000"/>
          <p14:tracePt t="31227" x="6938963" y="3571875"/>
          <p14:tracePt t="31245" x="6911975" y="3687763"/>
          <p14:tracePt t="31261" x="6858000" y="3830638"/>
          <p14:tracePt t="31278" x="6840538" y="3894138"/>
          <p14:tracePt t="31294" x="6840538" y="3956050"/>
          <p14:tracePt t="31310" x="6858000" y="4000500"/>
          <p14:tracePt t="31328" x="6875463" y="4027488"/>
          <p14:tracePt t="31344" x="6884988" y="4054475"/>
          <p14:tracePt t="31361" x="6911975" y="4071938"/>
          <p14:tracePt t="31378" x="6929438" y="4089400"/>
          <p14:tracePt t="31394" x="6965950" y="4098925"/>
          <p14:tracePt t="31411" x="7062788" y="4143375"/>
          <p14:tracePt t="31428" x="7153275" y="4170363"/>
          <p14:tracePt t="31445" x="7340600" y="4205288"/>
          <p14:tracePt t="31461" x="7466013" y="4224338"/>
          <p14:tracePt t="31478" x="7562850" y="4224338"/>
          <p14:tracePt t="31495" x="7688263" y="4224338"/>
          <p14:tracePt t="31512" x="7786688" y="4224338"/>
          <p14:tracePt t="31528" x="7858125" y="4205288"/>
          <p14:tracePt t="31669" x="7848600" y="4205288"/>
          <p14:tracePt t="31677" x="7831138" y="4205288"/>
          <p14:tracePt t="31685" x="7804150" y="4205288"/>
          <p14:tracePt t="31696" x="7769225" y="4205288"/>
          <p14:tracePt t="31712" x="7680325" y="4232275"/>
          <p14:tracePt t="31729" x="7589838" y="4276725"/>
          <p14:tracePt t="31746" x="7491413" y="4303713"/>
          <p14:tracePt t="31763" x="7375525" y="4340225"/>
          <p14:tracePt t="31780" x="7259638" y="4357688"/>
          <p14:tracePt t="31796" x="7188200" y="4367213"/>
          <p14:tracePt t="31812" x="7143750" y="4367213"/>
          <p14:tracePt t="31813" x="7134225" y="4375150"/>
          <p14:tracePt t="31829" x="7089775" y="4375150"/>
          <p14:tracePt t="31846" x="7027863" y="4375150"/>
          <p14:tracePt t="31863" x="6919913" y="4357688"/>
          <p14:tracePt t="31880" x="6804025" y="4276725"/>
          <p14:tracePt t="31896" x="6670675" y="4170363"/>
          <p14:tracePt t="31913" x="6581775" y="4054475"/>
          <p14:tracePt t="31930" x="6527800" y="3938588"/>
          <p14:tracePt t="31947" x="6500813" y="3822700"/>
          <p14:tracePt t="31963" x="6483350" y="3741738"/>
          <p14:tracePt t="31980" x="6483350" y="3660775"/>
          <p14:tracePt t="31997" x="6483350" y="3500438"/>
          <p14:tracePt t="32013" x="6527800" y="3375025"/>
          <p14:tracePt t="32030" x="6589713" y="3241675"/>
          <p14:tracePt t="32047" x="6653213" y="3125788"/>
          <p14:tracePt t="32064" x="6724650" y="3000375"/>
          <p14:tracePt t="32081" x="6777038" y="2919413"/>
          <p14:tracePt t="32097" x="6858000" y="2822575"/>
          <p14:tracePt t="32114" x="6911975" y="2759075"/>
          <p14:tracePt t="32131" x="6973888" y="2714625"/>
          <p14:tracePt t="32147" x="7054850" y="2687638"/>
          <p14:tracePt t="32164" x="7116763" y="2660650"/>
          <p14:tracePt t="32181" x="7180263" y="2652713"/>
          <p14:tracePt t="32198" x="7215188" y="2643188"/>
          <p14:tracePt t="32214" x="7251700" y="2625725"/>
          <p14:tracePt t="32231" x="7286625" y="2616200"/>
          <p14:tracePt t="32248" x="7313613" y="2589213"/>
          <p14:tracePt t="32265" x="7323138" y="2581275"/>
          <p14:tracePt t="32282" x="7340600" y="2581275"/>
          <p14:tracePt t="32298" x="7367588" y="2554288"/>
          <p14:tracePt t="32314" x="7394575" y="2554288"/>
          <p14:tracePt t="32331" x="7439025" y="2554288"/>
          <p14:tracePt t="32348" x="7456488" y="2554288"/>
          <p14:tracePt t="32445" x="7456488" y="2562225"/>
          <p14:tracePt t="32453" x="7456488" y="2571750"/>
          <p14:tracePt t="32465" x="7429500" y="2571750"/>
          <p14:tracePt t="32482" x="7340600" y="2571750"/>
          <p14:tracePt t="32499" x="7269163" y="2571750"/>
          <p14:tracePt t="32516" x="7205663" y="2571750"/>
          <p14:tracePt t="32532" x="7188200" y="2571750"/>
          <p14:tracePt t="32549" x="7170738" y="2571750"/>
          <p14:tracePt t="32566" x="7161213" y="2571750"/>
          <p14:tracePt t="32582" x="7161213" y="2544763"/>
          <p14:tracePt t="32599" x="7161213" y="2500313"/>
          <p14:tracePt t="32616" x="7161213" y="2473325"/>
          <p14:tracePt t="32633" x="7161213" y="2428875"/>
          <p14:tracePt t="32649" x="7161213" y="2401888"/>
          <p14:tracePt t="32666" x="7161213" y="2374900"/>
          <p14:tracePt t="32683" x="7170738" y="2339975"/>
          <p14:tracePt t="32699" x="7215188" y="2295525"/>
          <p14:tracePt t="32716" x="7259638" y="2232025"/>
          <p14:tracePt t="32733" x="7375525" y="2143125"/>
          <p14:tracePt t="32750" x="7439025" y="2098675"/>
          <p14:tracePt t="32767" x="7483475" y="2071688"/>
          <p14:tracePt t="32783" x="7510463" y="2044700"/>
          <p14:tracePt t="32800" x="7537450" y="2036763"/>
          <p14:tracePt t="32821" x="7545388" y="2036763"/>
          <p14:tracePt t="32837" x="7562850" y="2036763"/>
          <p14:tracePt t="32850" x="7572375" y="2036763"/>
          <p14:tracePt t="32867" x="7626350" y="2036763"/>
          <p14:tracePt t="32883" x="7670800" y="2036763"/>
          <p14:tracePt t="32900" x="7688263" y="2044700"/>
          <p14:tracePt t="32918" x="7705725" y="2054225"/>
          <p14:tracePt t="32934" x="7724775" y="2054225"/>
          <p14:tracePt t="32973" x="7724775" y="2062163"/>
          <p14:tracePt t="32997" x="7715250" y="2062163"/>
          <p14:tracePt t="33005" x="7670800" y="2062163"/>
          <p14:tracePt t="33013" x="7616825" y="2062163"/>
          <p14:tracePt t="33021" x="7572375" y="2062163"/>
          <p14:tracePt t="33034" x="7518400" y="2062163"/>
          <p14:tracePt t="33051" x="7456488" y="2062163"/>
          <p14:tracePt t="33068" x="7419975" y="2062163"/>
          <p14:tracePt t="33084" x="7402513" y="2062163"/>
          <p14:tracePt t="33173" x="7402513" y="2071688"/>
          <p14:tracePt t="33181" x="7402513" y="2081213"/>
          <p14:tracePt t="33189" x="7412038" y="2089150"/>
          <p14:tracePt t="33201" x="7419975" y="2098675"/>
          <p14:tracePt t="33218" x="7429500" y="2108200"/>
          <p14:tracePt t="33235" x="7429500" y="2116138"/>
          <p14:tracePt t="33252" x="7429500" y="2143125"/>
          <p14:tracePt t="33268" x="7429500" y="2170113"/>
          <p14:tracePt t="33270" x="7412038" y="2170113"/>
          <p14:tracePt t="33286" x="7394575" y="2170113"/>
          <p14:tracePt t="33302" x="7385050" y="2179638"/>
          <p14:tracePt t="33357" x="7375525" y="2187575"/>
          <p14:tracePt t="33381" x="7375525" y="2197100"/>
          <p14:tracePt t="33389" x="7402513" y="2205038"/>
          <p14:tracePt t="33397" x="7412038" y="2205038"/>
          <p14:tracePt t="33406" x="7429500" y="2205038"/>
          <p14:tracePt t="33419" x="7456488" y="2205038"/>
          <p14:tracePt t="33436" x="7483475" y="2214563"/>
          <p14:tracePt t="33452" x="7500938" y="2214563"/>
          <p14:tracePt t="33469" x="7510463" y="2214563"/>
          <p14:tracePt t="33486" x="7527925" y="2224088"/>
          <p14:tracePt t="33502" x="7537450" y="2241550"/>
          <p14:tracePt t="33526" x="7537450" y="2251075"/>
          <p14:tracePt t="33537" x="7537450" y="2259013"/>
          <p14:tracePt t="33553" x="7537450" y="2276475"/>
          <p14:tracePt t="33569" x="7537450" y="2286000"/>
          <p14:tracePt t="33587" x="7537450" y="2295525"/>
          <p14:tracePt t="33606" x="7537450" y="2303463"/>
          <p14:tracePt t="33750" x="7537450" y="2312988"/>
          <p14:tracePt t="33766" x="7537450" y="2322513"/>
          <p14:tracePt t="33774" x="7527925" y="2347913"/>
          <p14:tracePt t="33782" x="7527925" y="2357438"/>
          <p14:tracePt t="33789" x="7527925" y="2374900"/>
          <p14:tracePt t="33804" x="7527925" y="2393950"/>
          <p14:tracePt t="33820" x="7518400" y="2446338"/>
          <p14:tracePt t="33837" x="7510463" y="2482850"/>
          <p14:tracePt t="33838" x="7510463" y="2490788"/>
          <p14:tracePt t="33854" x="7510463" y="2527300"/>
          <p14:tracePt t="33871" x="7510463" y="2554288"/>
          <p14:tracePt t="33888" x="7510463" y="2598738"/>
          <p14:tracePt t="33904" x="7510463" y="2625725"/>
          <p14:tracePt t="33921" x="7510463" y="2660650"/>
          <p14:tracePt t="33938" x="7510463" y="2687638"/>
          <p14:tracePt t="33954" x="7510463" y="2705100"/>
          <p14:tracePt t="33971" x="7510463" y="2714625"/>
          <p14:tracePt t="33988" x="7518400" y="2724150"/>
          <p14:tracePt t="34004" x="7518400" y="2732088"/>
          <p14:tracePt t="34021" x="7518400" y="2741613"/>
          <p14:tracePt t="34038" x="7537450" y="2759075"/>
          <p14:tracePt t="34055" x="7545388" y="2768600"/>
          <p14:tracePt t="34071" x="7562850" y="2768600"/>
          <p14:tracePt t="34094" x="7572375" y="2768600"/>
          <p14:tracePt t="34105" x="7589838" y="2768600"/>
          <p14:tracePt t="34121" x="7608888" y="2768600"/>
          <p14:tracePt t="34138" x="7616825" y="2751138"/>
          <p14:tracePt t="34155" x="7626350" y="2714625"/>
          <p14:tracePt t="34172" x="7626350" y="2652713"/>
          <p14:tracePt t="34189" x="7626350" y="2571750"/>
          <p14:tracePt t="34205" x="7626350" y="2482850"/>
          <p14:tracePt t="34206" x="7626350" y="2357438"/>
          <p14:tracePt t="34222" x="7616825" y="2303463"/>
          <p14:tracePt t="34239" x="7608888" y="2295525"/>
          <p14:tracePt t="34270" x="7626350" y="2347913"/>
          <p14:tracePt t="34278" x="7653338" y="2438400"/>
          <p14:tracePt t="34289" x="7688263" y="2554288"/>
          <p14:tracePt t="34306" x="7715250" y="2751138"/>
          <p14:tracePt t="34322" x="7732713" y="2901950"/>
          <p14:tracePt t="34339" x="7742238" y="2990850"/>
          <p14:tracePt t="34356" x="7742238" y="3009900"/>
          <p14:tracePt t="34373" x="7742238" y="3027363"/>
          <p14:tracePt t="34438" x="7732713" y="3027363"/>
          <p14:tracePt t="34446" x="7705725" y="3027363"/>
          <p14:tracePt t="34456" x="7670800" y="2990850"/>
          <p14:tracePt t="34473" x="7616825" y="2938463"/>
          <p14:tracePt t="34490" x="7572375" y="2894013"/>
          <p14:tracePt t="34507" x="7554913" y="2857500"/>
          <p14:tracePt t="34523" x="7527925" y="2803525"/>
          <p14:tracePt t="34540" x="7527925" y="2786063"/>
          <p14:tracePt t="34558" x="7545388" y="2776538"/>
          <p14:tracePt t="34573" x="7589838" y="2795588"/>
          <p14:tracePt t="34590" x="7813675" y="2946400"/>
          <p14:tracePt t="34607" x="7858125" y="2982913"/>
          <p14:tracePt t="34623" x="7885113" y="3009900"/>
          <p14:tracePt t="34640" x="7912100" y="3027363"/>
          <p14:tracePt t="34742" x="7885113" y="3027363"/>
          <p14:tracePt t="34750" x="7867650" y="3009900"/>
          <p14:tracePt t="34758" x="7858125" y="3009900"/>
          <p14:tracePt t="34790" x="7867650" y="3027363"/>
          <p14:tracePt t="34798" x="7929563" y="3098800"/>
          <p14:tracePt t="34807" x="8027988" y="3197225"/>
          <p14:tracePt t="34824" x="8108950" y="3286125"/>
          <p14:tracePt t="34841" x="8153400" y="3330575"/>
          <p14:tracePt t="34858" x="8170863" y="3348038"/>
          <p14:tracePt t="34874" x="8180388" y="3367088"/>
          <p14:tracePt t="34934" x="8126413" y="3348038"/>
          <p14:tracePt t="34942" x="8054975" y="3268663"/>
          <p14:tracePt t="34950" x="7966075" y="3197225"/>
          <p14:tracePt t="34958" x="7912100" y="3133725"/>
          <p14:tracePt t="34975" x="7885113" y="3098800"/>
          <p14:tracePt t="35390" x="7902575" y="3071813"/>
          <p14:tracePt t="35398" x="7929563" y="3036888"/>
          <p14:tracePt t="35410" x="7947025" y="3017838"/>
          <p14:tracePt t="35428" x="8001000" y="2946400"/>
          <p14:tracePt t="35443" x="8081963" y="2840038"/>
          <p14:tracePt t="35460" x="8143875" y="2751138"/>
          <p14:tracePt t="35477" x="8205788" y="2527300"/>
          <p14:tracePt t="35493" x="8251825" y="2374900"/>
          <p14:tracePt t="35510" x="8277225" y="2224088"/>
          <p14:tracePt t="35527" x="8277225" y="2116138"/>
          <p14:tracePt t="35544" x="8277225" y="2054225"/>
          <p14:tracePt t="35560" x="8269288" y="2009775"/>
          <p14:tracePt t="35577" x="8251825" y="1965325"/>
          <p14:tracePt t="35594" x="8232775" y="1946275"/>
          <p14:tracePt t="35611" x="8224838" y="1911350"/>
          <p14:tracePt t="35627" x="8205788" y="1830388"/>
          <p14:tracePt t="35644" x="8188325" y="1741488"/>
          <p14:tracePt t="35661" x="8188325" y="1571625"/>
          <p14:tracePt t="35678" x="8205788" y="1500188"/>
          <p14:tracePt t="35695" x="8224838" y="1473200"/>
          <p14:tracePt t="35711" x="8242300" y="1419225"/>
          <p14:tracePt t="35728" x="8251825" y="1393825"/>
          <p14:tracePt t="35744" x="8269288" y="1374775"/>
          <p14:tracePt t="35782" x="8269288" y="1366838"/>
          <p14:tracePt t="35790" x="8269288" y="1357313"/>
          <p14:tracePt t="35862" x="8269288" y="1347788"/>
          <p14:tracePt t="35870" x="8269288" y="1339850"/>
          <p14:tracePt t="35887" x="8259763" y="1339850"/>
          <p14:tracePt t="35902" x="8242300" y="1339850"/>
          <p14:tracePt t="35912" x="8215313" y="1339850"/>
          <p14:tracePt t="35929" x="8153400" y="1339850"/>
          <p14:tracePt t="35945" x="8072438" y="1339850"/>
          <p14:tracePt t="35962" x="7912100" y="1366838"/>
          <p14:tracePt t="35979" x="7697788" y="1446213"/>
          <p14:tracePt t="35995" x="7466013" y="1554163"/>
          <p14:tracePt t="36012" x="7251700" y="1643063"/>
          <p14:tracePt t="36029" x="7099300" y="1724025"/>
          <p14:tracePt t="36046" x="6973888" y="1822450"/>
          <p14:tracePt t="36062" x="6813550" y="1973263"/>
          <p14:tracePt t="36079" x="6705600" y="2116138"/>
          <p14:tracePt t="36096" x="6626225" y="2303463"/>
          <p14:tracePt t="36112" x="6537325" y="2527300"/>
          <p14:tracePt t="36129" x="6438900" y="2741613"/>
          <p14:tracePt t="36146" x="6375400" y="2928938"/>
          <p14:tracePt t="36163" x="6340475" y="3108325"/>
          <p14:tracePt t="36179" x="6340475" y="3286125"/>
          <p14:tracePt t="36196" x="6340475" y="3517900"/>
          <p14:tracePt t="36213" x="6303963" y="3751263"/>
          <p14:tracePt t="36230" x="6251575" y="4017963"/>
          <p14:tracePt t="36230" x="6242050" y="4133850"/>
          <p14:tracePt t="36247" x="6224588" y="4394200"/>
          <p14:tracePt t="36263" x="6224588" y="4660900"/>
          <p14:tracePt t="36280" x="6313488" y="4894263"/>
          <p14:tracePt t="36297" x="6411913" y="5072063"/>
          <p14:tracePt t="36313" x="6465888" y="5180013"/>
          <p14:tracePt t="36330" x="6500813" y="5241925"/>
          <p14:tracePt t="36347" x="6527800" y="5286375"/>
          <p14:tracePt t="36363" x="6527800" y="5303838"/>
          <p14:tracePt t="36380" x="6545263" y="5322888"/>
          <p14:tracePt t="36397" x="6562725" y="5348288"/>
          <p14:tracePt t="36414" x="6562725" y="5357813"/>
          <p14:tracePt t="36431" x="6589713" y="5357813"/>
          <p14:tracePt t="36449" x="6626225" y="5357813"/>
          <p14:tracePt t="36464" x="6742113" y="5330825"/>
          <p14:tracePt t="36481" x="6929438" y="5232400"/>
          <p14:tracePt t="36498" x="7180263" y="5116513"/>
          <p14:tracePt t="36514" x="7510463" y="4946650"/>
          <p14:tracePt t="36531" x="7848600" y="4732338"/>
          <p14:tracePt t="36548" x="8205788" y="4473575"/>
          <p14:tracePt t="36564" x="8510588" y="4170363"/>
          <p14:tracePt t="36581" x="8616950" y="3946525"/>
          <p14:tracePt t="36598" x="8680450" y="3687763"/>
          <p14:tracePt t="36615" x="8680450" y="3589338"/>
          <p14:tracePt t="36631" x="8680450" y="3490913"/>
          <p14:tracePt t="36648" x="8653463" y="3348038"/>
          <p14:tracePt t="36665" x="8609013" y="3241675"/>
          <p14:tracePt t="36681" x="8582025" y="3179763"/>
          <p14:tracePt t="36698" x="8582025" y="3143250"/>
          <p14:tracePt t="36715" x="8545513" y="3098800"/>
          <p14:tracePt t="36731" x="8518525" y="3081338"/>
          <p14:tracePt t="36748" x="8510588" y="3054350"/>
          <p14:tracePt t="36765" x="8491538" y="3036888"/>
          <p14:tracePt t="36782" x="8466138" y="2973388"/>
          <p14:tracePt t="36799" x="8447088" y="2894013"/>
          <p14:tracePt t="36815" x="8439150" y="2830513"/>
          <p14:tracePt t="36832" x="8420100" y="2776538"/>
          <p14:tracePt t="36849" x="8402638" y="2705100"/>
          <p14:tracePt t="36865" x="8394700" y="2633663"/>
          <p14:tracePt t="36882" x="8367713" y="2554288"/>
          <p14:tracePt t="36899" x="8358188" y="2500313"/>
          <p14:tracePt t="36915" x="8331200" y="2419350"/>
          <p14:tracePt t="36932" x="8313738" y="2366963"/>
          <p14:tracePt t="36949" x="8304213" y="2312988"/>
          <p14:tracePt t="36966" x="8277225" y="2251075"/>
          <p14:tracePt t="36967" x="8277225" y="2232025"/>
          <p14:tracePt t="36983" x="8269288" y="2205038"/>
          <p14:tracePt t="36999" x="8259763" y="2187575"/>
          <p14:tracePt t="37016" x="8251825" y="2160588"/>
          <p14:tracePt t="37033" x="8242300" y="2152650"/>
          <p14:tracePt t="37049" x="8232775" y="2152650"/>
          <p14:tracePt t="37066" x="8197850" y="2152650"/>
          <p14:tracePt t="37083" x="8153400" y="2152650"/>
          <p14:tracePt t="37099" x="8143875" y="2152650"/>
          <p14:tracePt t="37303" x="8143875" y="2160588"/>
          <p14:tracePt t="37311" x="8197850" y="2224088"/>
          <p14:tracePt t="37319" x="8323263" y="2339975"/>
          <p14:tracePt t="37334" x="8528050" y="2517775"/>
          <p14:tracePt t="37351" x="9010650" y="2847975"/>
          <p14:tracePt t="37671" x="9018588" y="2840038"/>
          <p14:tracePt t="37679" x="9063038" y="2724150"/>
          <p14:tracePt t="37687" x="9063038" y="2633663"/>
          <p14:tracePt t="37702" x="9063038" y="2536825"/>
          <p14:tracePt t="37719" x="9018588" y="2438400"/>
          <p14:tracePt t="37735" x="8939213" y="2357438"/>
          <p14:tracePt t="37752" x="8840788" y="2259013"/>
          <p14:tracePt t="37769" x="8670925" y="1982788"/>
          <p14:tracePt t="37786" x="8510588" y="1751013"/>
          <p14:tracePt t="37802" x="8358188" y="1482725"/>
          <p14:tracePt t="37819" x="8215313" y="1241425"/>
          <p14:tracePt t="37836" x="8116888" y="1108075"/>
          <p14:tracePt t="37852" x="8045450" y="1009650"/>
          <p14:tracePt t="37869" x="8001000" y="946150"/>
          <p14:tracePt t="37886" x="7956550" y="901700"/>
          <p14:tracePt t="37903" x="7831138" y="776288"/>
          <p14:tracePt t="37919" x="7732713" y="723900"/>
          <p14:tracePt t="37936" x="7643813" y="696913"/>
          <p14:tracePt t="37953" x="7562850" y="669925"/>
          <p14:tracePt t="37970" x="7439025" y="652463"/>
          <p14:tracePt t="37986" x="7277100" y="642938"/>
          <p14:tracePt t="38003" x="7126288" y="679450"/>
          <p14:tracePt t="38020" x="7010400" y="795338"/>
          <p14:tracePt t="38036" x="6911975" y="1044575"/>
          <p14:tracePt t="38053" x="6848475" y="1347788"/>
          <p14:tracePt t="38070" x="6813550" y="1714500"/>
          <p14:tracePt t="38087" x="6742113" y="2143125"/>
          <p14:tracePt t="38103" x="6715125" y="2374900"/>
          <p14:tracePt t="38120" x="6715125" y="2598738"/>
          <p14:tracePt t="38137" x="6715125" y="2813050"/>
          <p14:tracePt t="38153" x="6786563" y="3027363"/>
          <p14:tracePt t="38170" x="6831013" y="3187700"/>
          <p14:tracePt t="38187" x="6894513" y="3357563"/>
          <p14:tracePt t="38204" x="6929438" y="3509963"/>
          <p14:tracePt t="38220" x="6956425" y="3608388"/>
          <p14:tracePt t="38238" x="7010400" y="3724275"/>
          <p14:tracePt t="38254" x="7062788" y="3830638"/>
          <p14:tracePt t="38271" x="7161213" y="3990975"/>
          <p14:tracePt t="38288" x="7215188" y="4081463"/>
          <p14:tracePt t="38304" x="7242175" y="4108450"/>
          <p14:tracePt t="38321" x="7269163" y="4152900"/>
          <p14:tracePt t="38338" x="7304088" y="4187825"/>
          <p14:tracePt t="38354" x="7358063" y="4241800"/>
          <p14:tracePt t="38371" x="7429500" y="4286250"/>
          <p14:tracePt t="38388" x="7527925" y="4340225"/>
          <p14:tracePt t="38404" x="7626350" y="4375150"/>
          <p14:tracePt t="38421" x="7680325" y="4384675"/>
          <p14:tracePt t="38438" x="7742238" y="4402138"/>
          <p14:tracePt t="38455" x="7769225" y="4411663"/>
          <p14:tracePt t="38455" x="7786688" y="4411663"/>
          <p14:tracePt t="38471" x="7831138" y="4411663"/>
          <p14:tracePt t="38488" x="7848600" y="4411663"/>
          <p14:tracePt t="38505" x="7867650" y="4411663"/>
          <p14:tracePt t="38522" x="7875588" y="4411663"/>
          <p14:tracePt t="38543" x="7885113" y="4411663"/>
          <p14:tracePt t="38567" x="7894638" y="4411663"/>
          <p14:tracePt t="38688" x="7902575" y="4411663"/>
          <p14:tracePt t="38695" x="7912100" y="4402138"/>
          <p14:tracePt t="38719" x="7912100" y="4394200"/>
          <p14:tracePt t="38759" x="7920038" y="4384675"/>
          <p14:tracePt t="39119" x="7929563" y="4384675"/>
          <p14:tracePt t="39127" x="8001000" y="4429125"/>
          <p14:tracePt t="39135" x="8089900" y="4500563"/>
          <p14:tracePt t="39143" x="8197850" y="4598988"/>
          <p14:tracePt t="39158" x="8286750" y="4697413"/>
          <p14:tracePt t="39174" x="8474075" y="4875213"/>
          <p14:tracePt t="39191" x="8634413" y="5054600"/>
          <p14:tracePt t="39191" x="8688388" y="5108575"/>
          <p14:tracePt t="39208" x="8777288" y="5232400"/>
          <p14:tracePt t="39224" x="8804275" y="5276850"/>
          <p14:tracePt t="39241" x="8823325" y="5303838"/>
          <p14:tracePt t="39258" x="8831263" y="5322888"/>
          <p14:tracePt t="39274" x="8840788" y="5340350"/>
          <p14:tracePt t="39471" x="8840788" y="5330825"/>
          <p14:tracePt t="39487" x="8840788" y="5313363"/>
          <p14:tracePt t="39495" x="8840788" y="5295900"/>
          <p14:tracePt t="39503" x="8840788" y="5276850"/>
          <p14:tracePt t="39511" x="8840788" y="5241925"/>
          <p14:tracePt t="39525" x="8840788" y="5197475"/>
          <p14:tracePt t="39542" x="8840788" y="5143500"/>
          <p14:tracePt t="39560" x="8840788" y="5126038"/>
          <p14:tracePt t="39576" x="8848725" y="5108575"/>
          <p14:tracePt t="39592" x="8848725" y="5099050"/>
          <p14:tracePt t="39609" x="8848725" y="5072063"/>
          <p14:tracePt t="39625" x="8848725" y="5045075"/>
          <p14:tracePt t="39643" x="8848725" y="5010150"/>
          <p14:tracePt t="39659" x="8848725" y="4983163"/>
          <p14:tracePt t="39676" x="8848725" y="4973638"/>
          <p14:tracePt t="39693" x="8848725" y="4965700"/>
          <p14:tracePt t="39710" x="8848725" y="4956175"/>
          <p14:tracePt t="39776" x="8848725" y="4946650"/>
          <p14:tracePt t="39783" x="8848725" y="4938713"/>
          <p14:tracePt t="39793" x="8848725" y="4919663"/>
          <p14:tracePt t="39810" x="8813800" y="4867275"/>
          <p14:tracePt t="39827" x="8786813" y="4803775"/>
          <p14:tracePt t="39843" x="8769350" y="4786313"/>
          <p14:tracePt t="39895" x="8769350" y="4768850"/>
          <p14:tracePt t="39911" x="8769350" y="4751388"/>
          <p14:tracePt t="39919" x="8769350" y="4732338"/>
          <p14:tracePt t="39928" x="8769350" y="4697413"/>
          <p14:tracePt t="39944" x="8769350" y="4608513"/>
          <p14:tracePt t="39960" x="8769350" y="4330700"/>
          <p14:tracePt t="39977" x="8769350" y="4133850"/>
          <p14:tracePt t="39994" x="8769350" y="3911600"/>
          <p14:tracePt t="40011" x="8769350" y="3724275"/>
          <p14:tracePt t="40027" x="8769350" y="3589338"/>
          <p14:tracePt t="40044" x="8769350" y="3500438"/>
          <p14:tracePt t="40061" x="8769350" y="3455988"/>
          <p14:tracePt t="40078" x="8786813" y="3411538"/>
          <p14:tracePt t="40095" x="8786813" y="3375025"/>
          <p14:tracePt t="40111" x="8796338" y="3340100"/>
          <p14:tracePt t="40112" x="8796338" y="3303588"/>
          <p14:tracePt t="40128" x="8804275" y="3259138"/>
          <p14:tracePt t="40144" x="8813800" y="3187700"/>
          <p14:tracePt t="40161" x="8831263" y="3098800"/>
          <p14:tracePt t="40179" x="8831263" y="2973388"/>
          <p14:tracePt t="40195" x="8823325" y="2946400"/>
          <p14:tracePt t="40211" x="8813800" y="2911475"/>
          <p14:tracePt t="40229" x="8796338" y="2847975"/>
          <p14:tracePt t="40245" x="8759825" y="2751138"/>
          <p14:tracePt t="40262" x="8715375" y="2581275"/>
          <p14:tracePt t="40279" x="8680450" y="2473325"/>
          <p14:tracePt t="40295" x="8626475" y="2339975"/>
          <p14:tracePt t="40296" x="8599488" y="2286000"/>
          <p14:tracePt t="40312" x="8537575" y="2170113"/>
          <p14:tracePt t="40328" x="8456613" y="2027238"/>
          <p14:tracePt t="40345" x="8367713" y="1874838"/>
          <p14:tracePt t="40362" x="8277225" y="1751013"/>
          <p14:tracePt t="40379" x="8197850" y="1625600"/>
          <p14:tracePt t="40395" x="8045450" y="1455738"/>
          <p14:tracePt t="40412" x="7796213" y="1250950"/>
          <p14:tracePt t="40429" x="7626350" y="1116013"/>
          <p14:tracePt t="40446" x="7500938" y="1036638"/>
          <p14:tracePt t="40462" x="7375525" y="1009650"/>
          <p14:tracePt t="40480" x="7215188" y="1009650"/>
          <p14:tracePt t="40496" x="7027863" y="1062038"/>
          <p14:tracePt t="40512" x="6777038" y="1169988"/>
          <p14:tracePt t="40529" x="6589713" y="1276350"/>
          <p14:tracePt t="40546" x="6446838" y="1428750"/>
          <p14:tracePt t="40563" x="6375400" y="1670050"/>
          <p14:tracePt t="40580" x="6340475" y="1982788"/>
          <p14:tracePt t="40596" x="6340475" y="2401888"/>
          <p14:tracePt t="40613" x="6340475" y="2901950"/>
          <p14:tracePt t="40629" x="6340475" y="3303588"/>
          <p14:tracePt t="40646" x="6419850" y="3643313"/>
          <p14:tracePt t="40663" x="6572250" y="4054475"/>
          <p14:tracePt t="40664" x="6670675" y="4205288"/>
          <p14:tracePt t="40680" x="6875463" y="4527550"/>
          <p14:tracePt t="40697" x="7062788" y="4751388"/>
          <p14:tracePt t="40713" x="7180263" y="4894263"/>
          <p14:tracePt t="40730" x="7296150" y="5037138"/>
          <p14:tracePt t="40747" x="7419975" y="5133975"/>
          <p14:tracePt t="40763" x="7572375" y="5241925"/>
          <p14:tracePt t="40780" x="7688263" y="5313363"/>
          <p14:tracePt t="40797" x="7823200" y="5357813"/>
          <p14:tracePt t="40814" x="7894638" y="5367338"/>
          <p14:tracePt t="40830" x="7939088" y="5367338"/>
          <p14:tracePt t="40847" x="7956550" y="5367338"/>
          <p14:tracePt t="40864" x="8010525" y="5367338"/>
          <p14:tracePt t="40881" x="8072438" y="5367338"/>
          <p14:tracePt t="40897" x="8161338" y="5367338"/>
          <p14:tracePt t="40914" x="8251825" y="5384800"/>
          <p14:tracePt t="40931" x="8340725" y="5402263"/>
          <p14:tracePt t="40947" x="8429625" y="5411788"/>
          <p14:tracePt t="40964" x="8483600" y="5411788"/>
          <p14:tracePt t="40981" x="8501063" y="5411788"/>
          <p14:tracePt t="40998" x="8537575" y="5411788"/>
          <p14:tracePt t="41014" x="8572500" y="5384800"/>
          <p14:tracePt t="41031" x="8616950" y="5303838"/>
          <p14:tracePt t="41032" x="8643938" y="5259388"/>
          <p14:tracePt t="41048" x="8688388" y="5187950"/>
          <p14:tracePt t="41065" x="8697913" y="5160963"/>
          <p14:tracePt t="41081" x="8697913" y="5143500"/>
          <p14:tracePt t="41099" x="8697913" y="5126038"/>
          <p14:tracePt t="41115" x="8697913" y="5108575"/>
          <p14:tracePt t="41132" x="8697913" y="5081588"/>
          <p14:tracePt t="41148" x="8697913" y="5072063"/>
          <p14:tracePt t="41165" x="8697913" y="5062538"/>
          <p14:tracePt t="41181" x="8697913" y="5054600"/>
          <p14:tracePt t="41360" x="8688388" y="5054600"/>
          <p14:tracePt t="41432" x="8680450" y="5054600"/>
          <p14:tracePt t="41457" x="8661400" y="5045075"/>
          <p14:tracePt t="41464" x="8653463" y="5037138"/>
          <p14:tracePt t="41472" x="8643938" y="5018088"/>
          <p14:tracePt t="41483" x="8634413" y="5000625"/>
          <p14:tracePt t="41499" x="8609013" y="4965700"/>
          <p14:tracePt t="41516" x="8589963" y="4946650"/>
          <p14:tracePt t="41533" x="8582025" y="4929188"/>
          <p14:tracePt t="41550" x="8572500" y="4929188"/>
          <p14:tracePt t="41600" x="8572500" y="4919663"/>
          <p14:tracePt t="41640" x="8562975" y="4919663"/>
          <p14:tracePt t="41648" x="8555038" y="4919663"/>
          <p14:tracePt t="41664" x="8545513" y="4919663"/>
          <p14:tracePt t="41736" x="8545513" y="4929188"/>
          <p14:tracePt t="41760" x="8537575" y="4929188"/>
          <p14:tracePt t="41784" x="8528050" y="4929188"/>
          <p14:tracePt t="41800" x="8518525" y="4919663"/>
          <p14:tracePt t="41880" x="8510588" y="4919663"/>
          <p14:tracePt t="41920" x="8491538" y="4902200"/>
          <p14:tracePt t="41952" x="8474075" y="4894263"/>
          <p14:tracePt t="41984" x="8474075" y="4884738"/>
          <p14:tracePt t="42048" x="8466138" y="4875213"/>
          <p14:tracePt t="42072" x="8466138" y="4867275"/>
          <p14:tracePt t="42080" x="8466138" y="4840288"/>
          <p14:tracePt t="42088" x="8466138" y="4830763"/>
          <p14:tracePt t="42102" x="8466138" y="4822825"/>
          <p14:tracePt t="42119" x="8466138" y="4786313"/>
          <p14:tracePt t="42136" x="8466138" y="4759325"/>
          <p14:tracePt t="42153" x="8466138" y="4751388"/>
          <p14:tracePt t="42216" x="8456613" y="4751388"/>
          <p14:tracePt t="42288" x="8447088" y="4751388"/>
          <p14:tracePt t="42312" x="8439150" y="4759325"/>
          <p14:tracePt t="42568" x="8420100" y="4759325"/>
          <p14:tracePt t="42584" x="8412163" y="4759325"/>
          <p14:tracePt t="42592" x="8402638" y="4759325"/>
          <p14:tracePt t="42604" x="8394700" y="4759325"/>
          <p14:tracePt t="42620" x="8394700" y="4751388"/>
          <p14:tracePt t="42637" x="8375650" y="4732338"/>
          <p14:tracePt t="42984" x="8375650" y="4741863"/>
          <p14:tracePt t="42992" x="8375650" y="4751388"/>
          <p14:tracePt t="43008" x="8375650" y="4768850"/>
          <p14:tracePt t="43016" x="8375650" y="4786313"/>
          <p14:tracePt t="43032" x="8375650" y="4803775"/>
          <p14:tracePt t="43041" x="8375650" y="4813300"/>
          <p14:tracePt t="43055" x="8375650" y="4822825"/>
          <p14:tracePt t="43072" x="8375650" y="4848225"/>
          <p14:tracePt t="43089" x="8375650" y="4867275"/>
          <p14:tracePt t="43106" x="8375650" y="4875213"/>
          <p14:tracePt t="43144" x="8375650" y="4884738"/>
          <p14:tracePt t="43233" x="8367713" y="4894263"/>
          <p14:tracePt t="43281" x="8348663" y="4894263"/>
          <p14:tracePt t="43289" x="8323263" y="4894263"/>
          <p14:tracePt t="43296" x="8304213" y="4894263"/>
          <p14:tracePt t="43307" x="8277225" y="4884738"/>
          <p14:tracePt t="43323" x="8232775" y="4875213"/>
          <p14:tracePt t="43340" x="8170863" y="4857750"/>
          <p14:tracePt t="43357" x="8108950" y="4848225"/>
          <p14:tracePt t="43373" x="8054975" y="4822825"/>
          <p14:tracePt t="43390" x="7983538" y="4803775"/>
          <p14:tracePt t="43407" x="7920038" y="4786313"/>
          <p14:tracePt t="43424" x="7848600" y="4768850"/>
          <p14:tracePt t="43441" x="7724775" y="4751388"/>
          <p14:tracePt t="43457" x="7581900" y="4751388"/>
          <p14:tracePt t="43474" x="7510463" y="4732338"/>
          <p14:tracePt t="43490" x="7439025" y="4732338"/>
          <p14:tracePt t="43507" x="7419975" y="4732338"/>
          <p14:tracePt t="43524" x="7402513" y="4741863"/>
          <p14:tracePt t="43541" x="7385050" y="4751388"/>
          <p14:tracePt t="43557" x="7375525" y="4759325"/>
          <p14:tracePt t="43574" x="7367588" y="4768850"/>
          <p14:tracePt t="43591" x="7340600" y="4768850"/>
          <p14:tracePt t="43608" x="7331075" y="4776788"/>
          <p14:tracePt t="43625" x="7323138" y="4776788"/>
          <p14:tracePt t="43641" x="7323138" y="4786313"/>
          <p14:tracePt t="43658" x="7304088" y="4813300"/>
          <p14:tracePt t="43675" x="7296150" y="4840288"/>
          <p14:tracePt t="43692" x="7286625" y="4867275"/>
          <p14:tracePt t="43708" x="7269163" y="4894263"/>
          <p14:tracePt t="43724" x="7251700" y="4919663"/>
          <p14:tracePt t="43741" x="7242175" y="4956175"/>
          <p14:tracePt t="43758" x="7224713" y="4983163"/>
          <p14:tracePt t="43775" x="7215188" y="5018088"/>
          <p14:tracePt t="43792" x="7215188" y="5037138"/>
          <p14:tracePt t="43793" x="7205663" y="5037138"/>
          <p14:tracePt t="43953" x="7205663" y="5018088"/>
          <p14:tracePt t="43961" x="7205663" y="5010150"/>
          <p14:tracePt t="43969" x="7205663" y="5000625"/>
          <p14:tracePt t="43977" x="7205663" y="4983163"/>
          <p14:tracePt t="43992" x="7205663" y="4965700"/>
          <p14:tracePt t="44009" x="7205663" y="4911725"/>
          <p14:tracePt t="44026" x="7205663" y="4848225"/>
          <p14:tracePt t="44042" x="7188200" y="4795838"/>
          <p14:tracePt t="44059" x="7188200" y="4759325"/>
          <p14:tracePt t="44076" x="7161213" y="4732338"/>
          <p14:tracePt t="44093" x="7153275" y="4714875"/>
          <p14:tracePt t="44109" x="7143750" y="4697413"/>
          <p14:tracePt t="44129" x="7134225" y="4687888"/>
          <p14:tracePt t="44143" x="7126288" y="4687888"/>
          <p14:tracePt t="44160" x="7116763" y="4687888"/>
          <p14:tracePt t="44176" x="7108825" y="4687888"/>
          <p14:tracePt t="44193" x="7072313" y="4687888"/>
          <p14:tracePt t="44211" x="7018338" y="4679950"/>
          <p14:tracePt t="44227" x="6946900" y="4679950"/>
          <p14:tracePt t="44244" x="6858000" y="4679950"/>
          <p14:tracePt t="44260" x="6705600" y="4679950"/>
          <p14:tracePt t="44277" x="6599238" y="4714875"/>
          <p14:tracePt t="44294" x="6562725" y="4732338"/>
          <p14:tracePt t="44310" x="6545263" y="4786313"/>
          <p14:tracePt t="44327" x="6518275" y="4830763"/>
          <p14:tracePt t="44344" x="6518275" y="4884738"/>
          <p14:tracePt t="44361" x="6518275" y="4973638"/>
          <p14:tracePt t="44377" x="6518275" y="5072063"/>
          <p14:tracePt t="44394" x="6562725" y="5160963"/>
          <p14:tracePt t="44411" x="6616700" y="5251450"/>
          <p14:tracePt t="44427" x="6661150" y="5295900"/>
          <p14:tracePt t="44444" x="6705600" y="5348288"/>
          <p14:tracePt t="44461" x="6796088" y="5394325"/>
          <p14:tracePt t="44477" x="6894513" y="5438775"/>
          <p14:tracePt t="44494" x="7170738" y="5483225"/>
          <p14:tracePt t="44511" x="7429500" y="5518150"/>
          <p14:tracePt t="44528" x="7848600" y="5518150"/>
          <p14:tracePt t="44544" x="8518525" y="5518150"/>
          <p14:tracePt t="44545" x="8848725" y="5491163"/>
          <p14:tracePt t="45030" x="9099550" y="4268788"/>
          <p14:tracePt t="45046" x="8966200" y="4241800"/>
          <p14:tracePt t="45063" x="8840788" y="4241800"/>
          <p14:tracePt t="45080" x="8742363" y="4241800"/>
          <p14:tracePt t="45097" x="8670925" y="4276725"/>
          <p14:tracePt t="45114" x="8589963" y="4419600"/>
          <p14:tracePt t="45130" x="8510588" y="4581525"/>
          <p14:tracePt t="45147" x="8412163" y="4741863"/>
          <p14:tracePt t="45163" x="8304213" y="4902200"/>
          <p14:tracePt t="45180" x="8224838" y="4991100"/>
          <p14:tracePt t="45197" x="8170863" y="5037138"/>
          <p14:tracePt t="45214" x="8161338" y="5045075"/>
          <p14:tracePt t="45230" x="8143875" y="5062538"/>
          <p14:tracePt t="45281" x="8143875" y="5072063"/>
          <p14:tracePt t="45289" x="8143875" y="5089525"/>
          <p14:tracePt t="45298" x="8143875" y="5116513"/>
          <p14:tracePt t="45314" x="8161338" y="5126038"/>
          <p14:tracePt t="45331" x="8188325" y="5170488"/>
          <p14:tracePt t="45347" x="8215313" y="5241925"/>
          <p14:tracePt t="45364" x="8251825" y="5313363"/>
          <p14:tracePt t="45381" x="8286750" y="5402263"/>
          <p14:tracePt t="45398" x="8340725" y="5500688"/>
          <p14:tracePt t="45414" x="8412163" y="5599113"/>
          <p14:tracePt t="45431" x="8510588" y="5715000"/>
          <p14:tracePt t="45448" x="8599488" y="5822950"/>
          <p14:tracePt t="45465" x="8680450" y="5911850"/>
          <p14:tracePt t="45465" x="8705850" y="5929313"/>
          <p14:tracePt t="45482" x="8742363" y="5991225"/>
          <p14:tracePt t="45498" x="8759825" y="6010275"/>
          <p14:tracePt t="45515" x="8777288" y="6027738"/>
          <p14:tracePt t="45537" x="8786813" y="6027738"/>
          <p14:tracePt t="45561" x="8796338" y="6037263"/>
          <p14:tracePt t="45825" x="8796338" y="6018213"/>
          <p14:tracePt t="45873" x="8786813" y="6018213"/>
          <p14:tracePt t="46177" x="8786813" y="6010275"/>
          <p14:tracePt t="46193" x="8769350" y="5991225"/>
          <p14:tracePt t="46209" x="8759825" y="5983288"/>
          <p14:tracePt t="46225" x="8759825" y="5973763"/>
          <p14:tracePt t="46242" x="8751888" y="5956300"/>
          <p14:tracePt t="47178" x="8742363" y="5956300"/>
          <p14:tracePt t="47202" x="8742363" y="5946775"/>
          <p14:tracePt t="47258" x="8732838" y="5938838"/>
          <p14:tracePt t="47290" x="8732838" y="5929313"/>
          <p14:tracePt t="47298" x="8724900" y="5929313"/>
          <p14:tracePt t="47642" x="8715375" y="5919788"/>
          <p14:tracePt t="47674" x="8715375" y="5902325"/>
          <p14:tracePt t="48298" x="8705850" y="5902325"/>
          <p14:tracePt t="48306" x="8697913" y="5902325"/>
          <p14:tracePt t="48314" x="8697913" y="5894388"/>
          <p14:tracePt t="50179" x="8688388" y="5894388"/>
          <p14:tracePt t="50195" x="8670925" y="5894388"/>
          <p14:tracePt t="50203" x="8643938" y="5894388"/>
          <p14:tracePt t="50211" x="8609013" y="5894388"/>
          <p14:tracePt t="50219" x="8562975" y="5894388"/>
          <p14:tracePt t="50233" x="8562975" y="5902325"/>
          <p14:tracePt t="50267" x="8555038" y="5902325"/>
          <p14:tracePt t="50275" x="8562975" y="5830888"/>
          <p14:tracePt t="50284" x="8626475" y="5715000"/>
          <p14:tracePt t="50300" x="8813800" y="5251450"/>
          <p14:tracePt t="50316" x="9055100" y="4456113"/>
          <p14:tracePt t="50500" x="8537575" y="0"/>
          <p14:tracePt t="50517" x="6848475" y="366713"/>
          <p14:tracePt t="50534" x="5153025" y="1000125"/>
          <p14:tracePt t="50551" x="3822700" y="1955800"/>
          <p14:tracePt t="50567" x="2973388" y="2759075"/>
          <p14:tracePt t="50584" x="2589213" y="3224213"/>
          <p14:tracePt t="50601" x="2490788" y="3357563"/>
          <p14:tracePt t="50618" x="2482850" y="3394075"/>
          <p14:tracePt t="50634" x="2482850" y="3411538"/>
          <p14:tracePt t="50652" x="2554288" y="3465513"/>
          <p14:tracePt t="50668" x="2795588" y="3490913"/>
          <p14:tracePt t="50684" x="3036888" y="3490913"/>
          <p14:tracePt t="50702" x="3652838" y="3340100"/>
          <p14:tracePt t="50718" x="4633913" y="2911475"/>
          <p14:tracePt t="50735" x="5643563" y="2500313"/>
          <p14:tracePt t="50752" x="6269038" y="2276475"/>
          <p14:tracePt t="50768" x="6429375" y="2259013"/>
          <p14:tracePt t="50785" x="6626225" y="2374900"/>
          <p14:tracePt t="50802" x="6894513" y="2751138"/>
          <p14:tracePt t="50818" x="7153275" y="3205163"/>
          <p14:tracePt t="50835" x="7304088" y="3705225"/>
          <p14:tracePt t="50852" x="7313613" y="3768725"/>
          <p14:tracePt t="50923" x="7348538" y="3768725"/>
          <p14:tracePt t="50931" x="7385050" y="3741738"/>
          <p14:tracePt t="50939" x="7446963" y="3625850"/>
          <p14:tracePt t="50953" x="7572375" y="3429000"/>
          <p14:tracePt t="50969" x="7929563" y="2776538"/>
          <p14:tracePt t="50985" x="8296275" y="2000250"/>
          <p14:tracePt t="51002" x="8582025" y="1295400"/>
          <p14:tracePt t="51019" x="8634413" y="822325"/>
          <p14:tracePt t="51036" x="8634413" y="642938"/>
          <p14:tracePt t="51053" x="8634413" y="536575"/>
          <p14:tracePt t="51069" x="8599488" y="446088"/>
          <p14:tracePt t="51086" x="8555038" y="384175"/>
          <p14:tracePt t="51103" x="8545513" y="357188"/>
          <p14:tracePt t="51119" x="8528050" y="347663"/>
          <p14:tracePt t="51139" x="8510588" y="347663"/>
          <p14:tracePt t="51155" x="8491538" y="347663"/>
          <p14:tracePt t="51170" x="8474075" y="347663"/>
          <p14:tracePt t="51186" x="8402638" y="347663"/>
          <p14:tracePt t="51203" x="7991475" y="465138"/>
          <p14:tracePt t="51220" x="7626350" y="660400"/>
          <p14:tracePt t="51237" x="7375525" y="874713"/>
          <p14:tracePt t="51253" x="7277100" y="1044575"/>
          <p14:tracePt t="51270" x="7232650" y="1143000"/>
          <p14:tracePt t="51287" x="7215188" y="1231900"/>
          <p14:tracePt t="51304" x="7215188" y="1241425"/>
          <p14:tracePt t="51320" x="7215188" y="1268413"/>
          <p14:tracePt t="51337" x="7215188" y="1295400"/>
          <p14:tracePt t="51354" x="7215188" y="1322388"/>
          <p14:tracePt t="51370" x="7215188" y="1347788"/>
          <p14:tracePt t="51387" x="7232650" y="1374775"/>
          <p14:tracePt t="51404" x="7251700" y="1393825"/>
          <p14:tracePt t="51421" x="7277100" y="1393825"/>
          <p14:tracePt t="51437" x="7286625" y="1401763"/>
          <p14:tracePt t="51454" x="7296150" y="1411288"/>
          <p14:tracePt t="51475" x="7304088" y="1428750"/>
          <p14:tracePt t="51491" x="7313613" y="1428750"/>
          <p14:tracePt t="51507" x="7323138" y="1446213"/>
          <p14:tracePt t="51521" x="7331075" y="1446213"/>
          <p14:tracePt t="51538" x="7340600" y="1465263"/>
          <p14:tracePt t="51554" x="7340600" y="1490663"/>
          <p14:tracePt t="51572" x="7340600" y="1562100"/>
          <p14:tracePt t="51588" x="7340600" y="1625600"/>
          <p14:tracePt t="51605" x="7340600" y="1768475"/>
          <p14:tracePt t="51621" x="7340600" y="1901825"/>
          <p14:tracePt t="51638" x="7313613" y="2152650"/>
          <p14:tracePt t="51655" x="7313613" y="2401888"/>
          <p14:tracePt t="51671" x="7313613" y="2598738"/>
          <p14:tracePt t="51688" x="7313613" y="2732088"/>
          <p14:tracePt t="51705" x="7313613" y="2884488"/>
          <p14:tracePt t="51722" x="7313613" y="3062288"/>
          <p14:tracePt t="51739" x="7313613" y="3241675"/>
          <p14:tracePt t="51755" x="7313613" y="3455988"/>
          <p14:tracePt t="51772" x="7313613" y="3509963"/>
          <p14:tracePt t="51789" x="7313613" y="3544888"/>
          <p14:tracePt t="51806" x="7313613" y="3554413"/>
          <p14:tracePt t="51822" x="7313613" y="3571875"/>
          <p14:tracePt t="51839" x="7340600" y="3598863"/>
          <p14:tracePt t="51856" x="7367588" y="3633788"/>
          <p14:tracePt t="51872" x="7419975" y="3679825"/>
          <p14:tracePt t="51889" x="7466013" y="3741738"/>
          <p14:tracePt t="51906" x="7518400" y="3803650"/>
          <p14:tracePt t="51923" x="7634288" y="4133850"/>
          <p14:tracePt t="51939" x="7680325" y="4419600"/>
          <p14:tracePt t="51956" x="7715250" y="4741863"/>
          <p14:tracePt t="51973" x="7742238" y="4973638"/>
          <p14:tracePt t="51990" x="7742238" y="5108575"/>
          <p14:tracePt t="52006" x="7742238" y="5143500"/>
          <p14:tracePt t="52075" x="7742238" y="5153025"/>
          <p14:tracePt t="52155" x="7742238" y="5160963"/>
          <p14:tracePt t="52171" x="7742238" y="5170488"/>
          <p14:tracePt t="52179" x="7751763" y="5180013"/>
          <p14:tracePt t="52190" x="7759700" y="5197475"/>
          <p14:tracePt t="52207" x="7759700" y="5224463"/>
          <p14:tracePt t="52224" x="7777163" y="5259388"/>
          <p14:tracePt t="52240" x="7777163" y="5313363"/>
          <p14:tracePt t="52257" x="7804150" y="5384800"/>
          <p14:tracePt t="52274" x="7848600" y="5473700"/>
          <p14:tracePt t="52291" x="7885113" y="5554663"/>
          <p14:tracePt t="52307" x="7939088" y="5616575"/>
          <p14:tracePt t="52324" x="7939088" y="5626100"/>
          <p14:tracePt t="52341" x="7947025" y="5634038"/>
          <p14:tracePt t="52363" x="7956550" y="5643563"/>
          <p14:tracePt t="52374" x="7974013" y="5653088"/>
          <p14:tracePt t="52391" x="8001000" y="5680075"/>
          <p14:tracePt t="52408" x="8037513" y="5724525"/>
          <p14:tracePt t="52424" x="8081963" y="5768975"/>
          <p14:tracePt t="52441" x="8089900" y="5768975"/>
          <p14:tracePt t="52458" x="8099425" y="5786438"/>
          <p14:tracePt t="52764" x="8089900" y="5786438"/>
          <p14:tracePt t="52843" x="8081963" y="5786438"/>
          <p14:tracePt t="52916" x="8081963" y="5776913"/>
          <p14:tracePt t="52932" x="8081963" y="5768975"/>
          <p14:tracePt t="52956" x="8081963" y="5759450"/>
          <p14:tracePt t="52979" x="8081963" y="5751513"/>
          <p14:tracePt t="53044" x="8081963" y="5741988"/>
          <p14:tracePt t="53148" x="8081963" y="5732463"/>
          <p14:tracePt t="53316" x="8089900" y="5732463"/>
          <p14:tracePt t="53332" x="8089900" y="5724525"/>
          <p14:tracePt t="53476" x="8099425" y="5715000"/>
          <p14:tracePt t="53548" x="8108950" y="5715000"/>
          <p14:tracePt t="53580" x="8108950" y="5705475"/>
          <p14:tracePt t="55004" x="8108950" y="5697538"/>
          <p14:tracePt t="55412" x="8108950" y="5688013"/>
          <p14:tracePt t="55420" x="8099425" y="5661025"/>
          <p14:tracePt t="55428" x="8037513" y="5599113"/>
          <p14:tracePt t="55437" x="7831138" y="5348288"/>
          <p14:tracePt t="55453" x="7375525" y="4608513"/>
          <p14:tracePt t="55469" x="6742113" y="3608388"/>
          <p14:tracePt t="55486" x="5965825" y="2490788"/>
          <p14:tracePt t="55503" x="5010150" y="1357313"/>
          <p14:tracePt t="55519" x="4187825" y="696913"/>
          <p14:tracePt t="55536" x="3625850" y="357188"/>
          <p14:tracePt t="55553" x="3108325" y="61913"/>
          <p14:tracePt t="55570" x="2608263" y="0"/>
          <p14:tracePt t="55587" x="2143125" y="0"/>
          <p14:tracePt t="55604" x="1839913" y="0"/>
          <p14:tracePt t="55620" x="1679575" y="0"/>
          <p14:tracePt t="55620" x="1608138" y="0"/>
          <p14:tracePt t="55637" x="1517650" y="0"/>
          <p14:tracePt t="55654" x="1465263" y="0"/>
          <p14:tracePt t="55670" x="1401763" y="0"/>
          <p14:tracePt t="55687" x="1322388" y="0"/>
          <p14:tracePt t="55704" x="1027113" y="0"/>
          <p14:tracePt t="55720" x="830263" y="0"/>
          <p14:tracePt t="55737" x="704850" y="0"/>
          <p14:tracePt t="55754" x="696913" y="0"/>
          <p14:tracePt t="55781" x="687388" y="0"/>
          <p14:tracePt t="55805" x="679450" y="0"/>
          <p14:tracePt t="55813" x="652463" y="0"/>
          <p14:tracePt t="55821" x="633413" y="0"/>
          <p14:tracePt t="55837" x="598488" y="0"/>
          <p14:tracePt t="55854" x="544513" y="0"/>
          <p14:tracePt t="55871" x="500063" y="0"/>
          <p14:tracePt t="55887" x="401638" y="0"/>
          <p14:tracePt t="55904" x="312738" y="0"/>
          <p14:tracePt t="55921" x="241300" y="0"/>
          <p14:tracePt t="55938" x="223838" y="0"/>
          <p14:tracePt t="56157" x="204788" y="0"/>
          <p14:tracePt t="56181" x="196850" y="0"/>
          <p14:tracePt t="56205" x="187325" y="0"/>
          <p14:tracePt t="56221" x="179388" y="0"/>
          <p14:tracePt t="56229" x="169863" y="0"/>
          <p14:tracePt t="56239" x="160338" y="0"/>
          <p14:tracePt t="56256" x="125413" y="0"/>
          <p14:tracePt t="56272" x="88900" y="9525"/>
          <p14:tracePt t="56289" x="53975" y="26988"/>
          <p14:tracePt t="56306" x="17463" y="36513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Packed red blood </a:t>
            </a:r>
            <a:r>
              <a:rPr lang="en-US" sz="4000" dirty="0" smtClean="0">
                <a:solidFill>
                  <a:srgbClr val="FF0000"/>
                </a:solidFill>
              </a:rPr>
              <a:t>cells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(RBC)</a:t>
            </a:r>
            <a:endParaRPr lang="fa-I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12" y="1646237"/>
            <a:ext cx="599977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48"/>
    </mc:Choice>
    <mc:Fallback xmlns="">
      <p:transition spd="slow" advTm="7284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121" x="642938" y="4965700"/>
          <p14:tracePt t="6258" x="642938" y="4956175"/>
          <p14:tracePt t="6265" x="642938" y="4919663"/>
          <p14:tracePt t="6273" x="642938" y="4875213"/>
          <p14:tracePt t="6282" x="642938" y="4822825"/>
          <p14:tracePt t="6298" x="660400" y="4652963"/>
          <p14:tracePt t="6315" x="660400" y="4446588"/>
          <p14:tracePt t="6331" x="660400" y="4205288"/>
          <p14:tracePt t="6348" x="687388" y="3857625"/>
          <p14:tracePt t="6365" x="857250" y="3482975"/>
          <p14:tracePt t="6381" x="1071563" y="3098800"/>
          <p14:tracePt t="6398" x="1366838" y="2697163"/>
          <p14:tracePt t="6416" x="1598613" y="2366963"/>
          <p14:tracePt t="6432" x="1803400" y="2062163"/>
          <p14:tracePt t="6448" x="1955800" y="1874838"/>
          <p14:tracePt t="6465" x="2089150" y="1795463"/>
          <p14:tracePt t="6465" x="2152650" y="1776413"/>
          <p14:tracePt t="6482" x="2286000" y="1758950"/>
          <p14:tracePt t="6498" x="2455863" y="1758950"/>
          <p14:tracePt t="6516" x="2616200" y="1758950"/>
          <p14:tracePt t="6532" x="2751138" y="1776413"/>
          <p14:tracePt t="6549" x="2795588" y="1785938"/>
          <p14:tracePt t="6602" x="2795588" y="1795463"/>
          <p14:tracePt t="6618" x="2795588" y="1803400"/>
          <p14:tracePt t="6626" x="2795588" y="1812925"/>
          <p14:tracePt t="6634" x="2795588" y="1822450"/>
          <p14:tracePt t="6649" x="2795588" y="1839913"/>
          <p14:tracePt t="6666" x="2795588" y="1893888"/>
          <p14:tracePt t="6683" x="2803525" y="1938338"/>
          <p14:tracePt t="6699" x="2803525" y="1965325"/>
          <p14:tracePt t="6716" x="2803525" y="1990725"/>
          <p14:tracePt t="6738" x="2803525" y="2000250"/>
          <p14:tracePt t="7082" x="2803525" y="2009775"/>
          <p14:tracePt t="7090" x="2803525" y="2017713"/>
          <p14:tracePt t="7101" x="2803525" y="2036763"/>
          <p14:tracePt t="7118" x="2803525" y="2071688"/>
          <p14:tracePt t="7135" x="2803525" y="2125663"/>
          <p14:tracePt t="7151" x="2884488" y="2268538"/>
          <p14:tracePt t="7168" x="2973388" y="2393950"/>
          <p14:tracePt t="7185" x="3027363" y="2527300"/>
          <p14:tracePt t="7201" x="3062288" y="2687638"/>
          <p14:tracePt t="7202" x="3081338" y="2751138"/>
          <p14:tracePt t="7218" x="3125788" y="2901950"/>
          <p14:tracePt t="7235" x="3179763" y="3071813"/>
          <p14:tracePt t="7251" x="3268663" y="3251200"/>
          <p14:tracePt t="7268" x="3394075" y="3419475"/>
          <p14:tracePt t="7286" x="3527425" y="3608388"/>
          <p14:tracePt t="7302" x="3660775" y="3759200"/>
          <p14:tracePt t="7318" x="3741738" y="3840163"/>
          <p14:tracePt t="7335" x="3803650" y="3902075"/>
          <p14:tracePt t="7352" x="3830638" y="3929063"/>
          <p14:tracePt t="7368" x="3875088" y="3973513"/>
          <p14:tracePt t="7386" x="3902075" y="4000500"/>
          <p14:tracePt t="7386" x="3938588" y="4027488"/>
          <p14:tracePt t="7402" x="3983038" y="4071938"/>
          <p14:tracePt t="7419" x="4017963" y="4125913"/>
          <p14:tracePt t="7436" x="4037013" y="4179888"/>
          <p14:tracePt t="7453" x="4081463" y="4232275"/>
          <p14:tracePt t="7469" x="4108450" y="4268788"/>
          <p14:tracePt t="7486" x="4108450" y="4276725"/>
          <p14:tracePt t="7502" x="4108450" y="4286250"/>
          <p14:tracePt t="7519" x="4125913" y="4295775"/>
          <p14:tracePt t="7578" x="4133850" y="4313238"/>
          <p14:tracePt t="7586" x="4143375" y="4313238"/>
          <p14:tracePt t="7594" x="4143375" y="4322763"/>
          <p14:tracePt t="7603" x="4160838" y="4340225"/>
          <p14:tracePt t="7619" x="4179888" y="4357688"/>
          <p14:tracePt t="7636" x="4187825" y="4375150"/>
          <p14:tracePt t="7653" x="4214813" y="4394200"/>
          <p14:tracePt t="7670" x="4232275" y="4411663"/>
          <p14:tracePt t="7686" x="4259263" y="4429125"/>
          <p14:tracePt t="7703" x="4276725" y="4438650"/>
          <p14:tracePt t="7720" x="4303713" y="4456113"/>
          <p14:tracePt t="7737" x="4313238" y="4456113"/>
          <p14:tracePt t="7778" x="4330700" y="4456113"/>
          <p14:tracePt t="7802" x="4340225" y="4446588"/>
          <p14:tracePt t="7810" x="4340225" y="4419600"/>
          <p14:tracePt t="7820" x="4340225" y="4394200"/>
          <p14:tracePt t="7837" x="4384675" y="4313238"/>
          <p14:tracePt t="7854" x="4411663" y="4241800"/>
          <p14:tracePt t="7870" x="4438650" y="4179888"/>
          <p14:tracePt t="7887" x="4438650" y="4116388"/>
          <p14:tracePt t="7905" x="4438650" y="4071938"/>
          <p14:tracePt t="7906" x="4438650" y="4062413"/>
          <p14:tracePt t="7921" x="4438650" y="4037013"/>
          <p14:tracePt t="7937" x="4438650" y="4017963"/>
          <p14:tracePt t="8122" x="4429125" y="4017963"/>
          <p14:tracePt t="8130" x="4419600" y="4017963"/>
          <p14:tracePt t="8138" x="4411663" y="4017963"/>
          <p14:tracePt t="8155" x="4367213" y="4000500"/>
          <p14:tracePt t="8171" x="4313238" y="3983038"/>
          <p14:tracePt t="8188" x="4286250" y="3965575"/>
          <p14:tracePt t="8206" x="4251325" y="3938588"/>
          <p14:tracePt t="8222" x="4187825" y="3902075"/>
          <p14:tracePt t="8238" x="4089400" y="3822700"/>
          <p14:tracePt t="8255" x="3990975" y="3741738"/>
          <p14:tracePt t="8272" x="3894138" y="3643313"/>
          <p14:tracePt t="8289" x="3705225" y="3509963"/>
          <p14:tracePt t="8306" x="3562350" y="3394075"/>
          <p14:tracePt t="8306" x="3490913" y="3330575"/>
          <p14:tracePt t="8322" x="3375025" y="3224213"/>
          <p14:tracePt t="8339" x="3276600" y="3116263"/>
          <p14:tracePt t="8356" x="3224213" y="3062288"/>
          <p14:tracePt t="8372" x="3179763" y="3017838"/>
          <p14:tracePt t="8389" x="3133725" y="2982913"/>
          <p14:tracePt t="8406" x="3108325" y="2946400"/>
          <p14:tracePt t="8422" x="3098800" y="2919413"/>
          <p14:tracePt t="8439" x="3081338" y="2894013"/>
          <p14:tracePt t="8456" x="3044825" y="2847975"/>
          <p14:tracePt t="8473" x="3017838" y="2822575"/>
          <p14:tracePt t="8490" x="2982913" y="2795588"/>
          <p14:tracePt t="8490" x="2973388" y="2776538"/>
          <p14:tracePt t="8507" x="2965450" y="2759075"/>
          <p14:tracePt t="8523" x="2938463" y="2741613"/>
          <p14:tracePt t="8540" x="2911475" y="2724150"/>
          <p14:tracePt t="8557" x="2894013" y="2714625"/>
          <p14:tracePt t="8573" x="2874963" y="2714625"/>
          <p14:tracePt t="8590" x="2867025" y="2714625"/>
          <p14:tracePt t="8607" x="2857500" y="2714625"/>
          <p14:tracePt t="8623" x="2822575" y="2714625"/>
          <p14:tracePt t="8640" x="2786063" y="2714625"/>
          <p14:tracePt t="8657" x="2741613" y="2714625"/>
          <p14:tracePt t="8673" x="2705100" y="2714625"/>
          <p14:tracePt t="8691" x="2643188" y="2714625"/>
          <p14:tracePt t="8707" x="2616200" y="2714625"/>
          <p14:tracePt t="8724" x="2589213" y="2714625"/>
          <p14:tracePt t="8741" x="2571750" y="2714625"/>
          <p14:tracePt t="8757" x="2562225" y="2724150"/>
          <p14:tracePt t="8774" x="2544763" y="2724150"/>
          <p14:tracePt t="8791" x="2517775" y="2724150"/>
          <p14:tracePt t="8808" x="2490788" y="2751138"/>
          <p14:tracePt t="8824" x="2473325" y="2751138"/>
          <p14:tracePt t="8841" x="2455863" y="2759075"/>
          <p14:tracePt t="8858" x="2446338" y="2768600"/>
          <p14:tracePt t="8874" x="2428875" y="2776538"/>
          <p14:tracePt t="8891" x="2411413" y="2786063"/>
          <p14:tracePt t="8908" x="2401888" y="2786063"/>
          <p14:tracePt t="8924" x="2374900" y="2786063"/>
          <p14:tracePt t="8941" x="2347913" y="2795588"/>
          <p14:tracePt t="8958" x="2303463" y="2803525"/>
          <p14:tracePt t="8975" x="2268538" y="2822575"/>
          <p14:tracePt t="8991" x="2224088" y="2840038"/>
          <p14:tracePt t="9008" x="2187575" y="2847975"/>
          <p14:tracePt t="9025" x="2152650" y="2867025"/>
          <p14:tracePt t="9041" x="2125663" y="2874963"/>
          <p14:tracePt t="9058" x="2089150" y="2894013"/>
          <p14:tracePt t="9059" x="2062163" y="2901950"/>
          <p14:tracePt t="9074" x="2027238" y="2919413"/>
          <p14:tracePt t="9092" x="1973263" y="2946400"/>
          <p14:tracePt t="9109" x="1946275" y="2955925"/>
          <p14:tracePt t="9125" x="1919288" y="2965450"/>
          <p14:tracePt t="9142" x="1901825" y="2982913"/>
          <p14:tracePt t="9159" x="1874838" y="2990850"/>
          <p14:tracePt t="9176" x="1866900" y="2990850"/>
          <p14:tracePt t="9192" x="1839913" y="3009900"/>
          <p14:tracePt t="9209" x="1812925" y="3036888"/>
          <p14:tracePt t="9226" x="1785938" y="3036888"/>
          <p14:tracePt t="9243" x="1751013" y="3054350"/>
          <p14:tracePt t="9259" x="1724025" y="3071813"/>
          <p14:tracePt t="9276" x="1679575" y="3089275"/>
          <p14:tracePt t="9293" x="1660525" y="3108325"/>
          <p14:tracePt t="9309" x="1643063" y="3108325"/>
          <p14:tracePt t="9326" x="1616075" y="3125788"/>
          <p14:tracePt t="9343" x="1598613" y="3143250"/>
          <p14:tracePt t="9359" x="1598613" y="3152775"/>
          <p14:tracePt t="9376" x="1589088" y="3179763"/>
          <p14:tracePt t="9393" x="1562100" y="3205163"/>
          <p14:tracePt t="9410" x="1562100" y="3241675"/>
          <p14:tracePt t="9427" x="1527175" y="3295650"/>
          <p14:tracePt t="9443" x="1500188" y="3348038"/>
          <p14:tracePt t="9460" x="1482725" y="3394075"/>
          <p14:tracePt t="9477" x="1482725" y="3446463"/>
          <p14:tracePt t="9493" x="1482725" y="3509963"/>
          <p14:tracePt t="9510" x="1473200" y="3581400"/>
          <p14:tracePt t="9527" x="1473200" y="3633788"/>
          <p14:tracePt t="9544" x="1465263" y="3679825"/>
          <p14:tracePt t="9560" x="1455738" y="3732213"/>
          <p14:tracePt t="9577" x="1455738" y="3803650"/>
          <p14:tracePt t="9593" x="1438275" y="3867150"/>
          <p14:tracePt t="9611" x="1438275" y="3946525"/>
          <p14:tracePt t="9627" x="1438275" y="4017963"/>
          <p14:tracePt t="9644" x="1419225" y="4081463"/>
          <p14:tracePt t="9661" x="1411288" y="4133850"/>
          <p14:tracePt t="9677" x="1393825" y="4197350"/>
          <p14:tracePt t="9694" x="1393825" y="4259263"/>
          <p14:tracePt t="9711" x="1393825" y="4322763"/>
          <p14:tracePt t="9727" x="1393825" y="4384675"/>
          <p14:tracePt t="9744" x="1374775" y="4419600"/>
          <p14:tracePt t="9761" x="1366838" y="4473575"/>
          <p14:tracePt t="9779" x="1357313" y="4554538"/>
          <p14:tracePt t="9795" x="1357313" y="4598988"/>
          <p14:tracePt t="9811" x="1347788" y="4643438"/>
          <p14:tracePt t="9828" x="1347788" y="4697413"/>
          <p14:tracePt t="9845" x="1347788" y="4741863"/>
          <p14:tracePt t="9861" x="1347788" y="4786313"/>
          <p14:tracePt t="9878" x="1347788" y="4822825"/>
          <p14:tracePt t="9895" x="1347788" y="4840288"/>
          <p14:tracePt t="9911" x="1347788" y="4857750"/>
          <p14:tracePt t="9931" x="1347788" y="4867275"/>
          <p14:tracePt t="9945" x="1347788" y="4875213"/>
          <p14:tracePt t="9962" x="1347788" y="4894263"/>
          <p14:tracePt t="9979" x="1384300" y="4965700"/>
          <p14:tracePt t="9996" x="1419225" y="4983163"/>
          <p14:tracePt t="10012" x="1473200" y="5018088"/>
          <p14:tracePt t="10029" x="1536700" y="5037138"/>
          <p14:tracePt t="10046" x="1625600" y="5054600"/>
          <p14:tracePt t="10062" x="1795463" y="5072063"/>
          <p14:tracePt t="10078" x="1839913" y="5089525"/>
          <p14:tracePt t="10096" x="1866900" y="5099050"/>
          <p14:tracePt t="10112" x="1946275" y="5099050"/>
          <p14:tracePt t="10129" x="2027238" y="5099050"/>
          <p14:tracePt t="10147" x="2224088" y="5099050"/>
          <p14:tracePt t="10163" x="2322513" y="5099050"/>
          <p14:tracePt t="10179" x="2393950" y="5099050"/>
          <p14:tracePt t="10196" x="2419350" y="5099050"/>
          <p14:tracePt t="10213" x="2438400" y="5089525"/>
          <p14:tracePt t="10229" x="2446338" y="5081588"/>
          <p14:tracePt t="10246" x="2455863" y="5072063"/>
          <p14:tracePt t="10263" x="2509838" y="5027613"/>
          <p14:tracePt t="10280" x="2581275" y="4983163"/>
          <p14:tracePt t="10296" x="2687638" y="4911725"/>
          <p14:tracePt t="10313" x="2776538" y="4848225"/>
          <p14:tracePt t="10330" x="2901950" y="4768850"/>
          <p14:tracePt t="10347" x="2990850" y="4697413"/>
          <p14:tracePt t="10363" x="3081338" y="4616450"/>
          <p14:tracePt t="10380" x="3160713" y="4527550"/>
          <p14:tracePt t="10397" x="3214688" y="4465638"/>
          <p14:tracePt t="10413" x="3232150" y="4394200"/>
          <p14:tracePt t="10430" x="3241675" y="4330700"/>
          <p14:tracePt t="10447" x="3241675" y="4259263"/>
          <p14:tracePt t="10464" x="3241675" y="4143375"/>
          <p14:tracePt t="10480" x="3232150" y="4062413"/>
          <p14:tracePt t="10497" x="3205163" y="3956050"/>
          <p14:tracePt t="10514" x="3179763" y="3884613"/>
          <p14:tracePt t="10531" x="3160713" y="3813175"/>
          <p14:tracePt t="10548" x="3133725" y="3741738"/>
          <p14:tracePt t="10564" x="3116263" y="3679825"/>
          <p14:tracePt t="10581" x="3071813" y="3589338"/>
          <p14:tracePt t="10598" x="3044825" y="3482975"/>
          <p14:tracePt t="10614" x="3027363" y="3411538"/>
          <p14:tracePt t="10631" x="3017838" y="3367088"/>
          <p14:tracePt t="10648" x="3000375" y="3295650"/>
          <p14:tracePt t="10664" x="2982913" y="3214688"/>
          <p14:tracePt t="10681" x="2955925" y="3143250"/>
          <p14:tracePt t="10698" x="2919413" y="3071813"/>
          <p14:tracePt t="10715" x="2857500" y="2946400"/>
          <p14:tracePt t="10731" x="2803525" y="2840038"/>
          <p14:tracePt t="10748" x="2776538" y="2803525"/>
          <p14:tracePt t="10765" x="2759075" y="2768600"/>
          <p14:tracePt t="10782" x="2741613" y="2751138"/>
          <p14:tracePt t="10811" x="2724150" y="2741613"/>
          <p14:tracePt t="10835" x="2714625" y="2741613"/>
          <p14:tracePt t="10851" x="2705100" y="2741613"/>
          <p14:tracePt t="10859" x="2687638" y="2741613"/>
          <p14:tracePt t="10867" x="2679700" y="2741613"/>
          <p14:tracePt t="10882" x="2670175" y="2741613"/>
          <p14:tracePt t="10899" x="2652713" y="2741613"/>
          <p14:tracePt t="10899" x="2643188" y="2741613"/>
          <p14:tracePt t="10915" x="2625725" y="2741613"/>
          <p14:tracePt t="10932" x="2589213" y="2741613"/>
          <p14:tracePt t="10949" x="2544763" y="2741613"/>
          <p14:tracePt t="10966" x="2500313" y="2741613"/>
          <p14:tracePt t="10982" x="2446338" y="2741613"/>
          <p14:tracePt t="10999" x="2401888" y="2741613"/>
          <p14:tracePt t="11016" x="2357438" y="2759075"/>
          <p14:tracePt t="11032" x="2322513" y="2759075"/>
          <p14:tracePt t="11049" x="2295525" y="2776538"/>
          <p14:tracePt t="11066" x="2241550" y="2786063"/>
          <p14:tracePt t="11067" x="2232025" y="2786063"/>
          <p14:tracePt t="11083" x="2205038" y="2786063"/>
          <p14:tracePt t="11100" x="2179638" y="2795588"/>
          <p14:tracePt t="11117" x="2143125" y="2795588"/>
          <p14:tracePt t="11133" x="2116138" y="2803525"/>
          <p14:tracePt t="11150" x="2071688" y="2813050"/>
          <p14:tracePt t="11167" x="2054225" y="2822575"/>
          <p14:tracePt t="11183" x="2044700" y="2822575"/>
          <p14:tracePt t="11200" x="2027238" y="2830513"/>
          <p14:tracePt t="11217" x="2027238" y="2840038"/>
          <p14:tracePt t="11233" x="2000250" y="2847975"/>
          <p14:tracePt t="11250" x="1990725" y="2857500"/>
          <p14:tracePt t="11268" x="1973263" y="2874963"/>
          <p14:tracePt t="11284" x="1955800" y="2894013"/>
          <p14:tracePt t="11300" x="1938338" y="2911475"/>
          <p14:tracePt t="11317" x="1928813" y="2955925"/>
          <p14:tracePt t="11334" x="1911350" y="2982913"/>
          <p14:tracePt t="11350" x="1911350" y="3027363"/>
          <p14:tracePt t="11367" x="1911350" y="3054350"/>
          <p14:tracePt t="11384" x="1911350" y="3098800"/>
          <p14:tracePt t="11400" x="1911350" y="3133725"/>
          <p14:tracePt t="11417" x="1911350" y="3170238"/>
          <p14:tracePt t="11434" x="1893888" y="3205163"/>
          <p14:tracePt t="11451" x="1893888" y="3251200"/>
          <p14:tracePt t="11451" x="1893888" y="3268663"/>
          <p14:tracePt t="11468" x="1884363" y="3303588"/>
          <p14:tracePt t="11484" x="1884363" y="3340100"/>
          <p14:tracePt t="11501" x="1884363" y="3367088"/>
          <p14:tracePt t="11518" x="1884363" y="3402013"/>
          <p14:tracePt t="11534" x="1884363" y="3419475"/>
          <p14:tracePt t="11551" x="1884363" y="3455988"/>
          <p14:tracePt t="11568" x="1901825" y="3500438"/>
          <p14:tracePt t="11584" x="1911350" y="3517900"/>
          <p14:tracePt t="11602" x="1928813" y="3554413"/>
          <p14:tracePt t="11618" x="1946275" y="3616325"/>
          <p14:tracePt t="11635" x="1946275" y="3679825"/>
          <p14:tracePt t="11652" x="1965325" y="3724275"/>
          <p14:tracePt t="11668" x="1973263" y="3776663"/>
          <p14:tracePt t="11685" x="1990725" y="3830638"/>
          <p14:tracePt t="11702" x="2009775" y="3875088"/>
          <p14:tracePt t="11718" x="2017713" y="3911600"/>
          <p14:tracePt t="11735" x="2036763" y="3965575"/>
          <p14:tracePt t="11752" x="2054225" y="4017963"/>
          <p14:tracePt t="11768" x="2098675" y="4081463"/>
          <p14:tracePt t="11785" x="2116138" y="4116388"/>
          <p14:tracePt t="11802" x="2133600" y="4160838"/>
          <p14:tracePt t="11819" x="2143125" y="4187825"/>
          <p14:tracePt t="11820" x="2160588" y="4214813"/>
          <p14:tracePt t="11836" x="2160588" y="4224338"/>
          <p14:tracePt t="11852" x="2160588" y="4241800"/>
          <p14:tracePt t="11869" x="2170113" y="4251325"/>
          <p14:tracePt t="11886" x="2179638" y="4259263"/>
          <p14:tracePt t="11902" x="2187575" y="4276725"/>
          <p14:tracePt t="11919" x="2197100" y="4286250"/>
          <p14:tracePt t="11936" x="2205038" y="4295775"/>
          <p14:tracePt t="11953" x="2214563" y="4303713"/>
          <p14:tracePt t="11969" x="2224088" y="4313238"/>
          <p14:tracePt t="11986" x="2241550" y="4322763"/>
          <p14:tracePt t="12004" x="2251075" y="4322763"/>
          <p14:tracePt t="12043" x="2259013" y="4330700"/>
          <p14:tracePt t="12051" x="2268538" y="4340225"/>
          <p14:tracePt t="12099" x="2276475" y="4348163"/>
          <p14:tracePt t="12123" x="2286000" y="4357688"/>
          <p14:tracePt t="12139" x="2295525" y="4367213"/>
          <p14:tracePt t="12908" x="2286000" y="4357688"/>
          <p14:tracePt t="12924" x="2286000" y="4322763"/>
          <p14:tracePt t="12932" x="2276475" y="4286250"/>
          <p14:tracePt t="12940" x="2268538" y="4241800"/>
          <p14:tracePt t="12957" x="2241550" y="4125913"/>
          <p14:tracePt t="12973" x="2241550" y="3768725"/>
          <p14:tracePt t="12990" x="2241550" y="3473450"/>
          <p14:tracePt t="13007" x="2241550" y="3143250"/>
          <p14:tracePt t="13023" x="2241550" y="2911475"/>
          <p14:tracePt t="13040" x="2241550" y="2741613"/>
          <p14:tracePt t="13057" x="2286000" y="2589213"/>
          <p14:tracePt t="13073" x="2347913" y="2465388"/>
          <p14:tracePt t="13090" x="2465388" y="2339975"/>
          <p14:tracePt t="13108" x="2608263" y="2224088"/>
          <p14:tracePt t="13124" x="2625725" y="2187575"/>
          <p14:tracePt t="13141" x="2670175" y="2108200"/>
          <p14:tracePt t="13158" x="2724150" y="2009775"/>
          <p14:tracePt t="13174" x="2759075" y="1919288"/>
          <p14:tracePt t="13191" x="2786063" y="1847850"/>
          <p14:tracePt t="13207" x="2857500" y="1758950"/>
          <p14:tracePt t="13224" x="3062288" y="1608138"/>
          <p14:tracePt t="13241" x="3322638" y="1455738"/>
          <p14:tracePt t="13258" x="3687763" y="1258888"/>
          <p14:tracePt t="13274" x="4044950" y="1054100"/>
          <p14:tracePt t="13291" x="4205288" y="955675"/>
          <p14:tracePt t="13292" x="4251325" y="928688"/>
          <p14:tracePt t="13308" x="4259263" y="919163"/>
          <p14:tracePt t="13324" x="4259263" y="911225"/>
          <p14:tracePt t="13364" x="4259263" y="901700"/>
          <p14:tracePt t="13372" x="4259263" y="866775"/>
          <p14:tracePt t="13380" x="4251325" y="866775"/>
          <p14:tracePt t="13396" x="4241800" y="847725"/>
          <p14:tracePt t="13420" x="4232275" y="847725"/>
          <p14:tracePt t="13436" x="4214813" y="847725"/>
          <p14:tracePt t="13460" x="4205288" y="847725"/>
          <p14:tracePt t="13636" x="4197350" y="847725"/>
          <p14:tracePt t="13660" x="4187825" y="847725"/>
          <p14:tracePt t="13684" x="4170363" y="847725"/>
          <p14:tracePt t="13693" x="4152900" y="857250"/>
          <p14:tracePt t="13700" x="4152900" y="866775"/>
          <p14:tracePt t="13709" x="4125913" y="884238"/>
          <p14:tracePt t="13726" x="4116388" y="893763"/>
          <p14:tracePt t="13743" x="4098925" y="911225"/>
          <p14:tracePt t="13759" x="4089400" y="928688"/>
          <p14:tracePt t="13776" x="4071938" y="938213"/>
          <p14:tracePt t="13793" x="4054475" y="965200"/>
          <p14:tracePt t="13810" x="4037013" y="982663"/>
          <p14:tracePt t="13826" x="4027488" y="1000125"/>
          <p14:tracePt t="13843" x="4010025" y="1044575"/>
          <p14:tracePt t="13860" x="3973513" y="1089025"/>
          <p14:tracePt t="13877" x="3938588" y="1143000"/>
          <p14:tracePt t="13893" x="3911600" y="1214438"/>
          <p14:tracePt t="13910" x="3911600" y="1258888"/>
          <p14:tracePt t="13927" x="3911600" y="1322388"/>
          <p14:tracePt t="13943" x="3884613" y="1384300"/>
          <p14:tracePt t="13960" x="3867150" y="1446213"/>
          <p14:tracePt t="13977" x="3857625" y="1500188"/>
          <p14:tracePt t="13994" x="3857625" y="1544638"/>
          <p14:tracePt t="14011" x="3848100" y="1554163"/>
          <p14:tracePt t="14027" x="3848100" y="1562100"/>
          <p14:tracePt t="14044" x="3848100" y="1571625"/>
          <p14:tracePt t="14244" x="3875088" y="1571625"/>
          <p14:tracePt t="14252" x="3894138" y="1554163"/>
          <p14:tracePt t="14261" x="3929063" y="1554163"/>
          <p14:tracePt t="14279" x="4108450" y="1500188"/>
          <p14:tracePt t="14295" x="4259263" y="1446213"/>
          <p14:tracePt t="14312" x="4456113" y="1393825"/>
          <p14:tracePt t="14328" x="4643438" y="1339850"/>
          <p14:tracePt t="14345" x="4884738" y="1276350"/>
          <p14:tracePt t="14362" x="5153025" y="1196975"/>
          <p14:tracePt t="14378" x="5402263" y="1143000"/>
          <p14:tracePt t="14395" x="5572125" y="1116013"/>
          <p14:tracePt t="14412" x="5759450" y="1089025"/>
          <p14:tracePt t="14429" x="5848350" y="1089025"/>
          <p14:tracePt t="14445" x="5894388" y="1089025"/>
          <p14:tracePt t="14462" x="5938838" y="1108075"/>
          <p14:tracePt t="14479" x="5938838" y="1116013"/>
          <p14:tracePt t="14496" x="5938838" y="1133475"/>
          <p14:tracePt t="14512" x="5938838" y="1152525"/>
          <p14:tracePt t="14529" x="5919788" y="1160463"/>
          <p14:tracePt t="14546" x="5902325" y="1169988"/>
          <p14:tracePt t="14563" x="5902325" y="1179513"/>
          <p14:tracePt t="14579" x="5894388" y="1179513"/>
          <p14:tracePt t="14596" x="5884863" y="1196975"/>
          <p14:tracePt t="14613" x="5875338" y="1196975"/>
          <p14:tracePt t="14629" x="5875338" y="1214438"/>
          <p14:tracePt t="14646" x="5875338" y="1258888"/>
          <p14:tracePt t="14663" x="5875338" y="1330325"/>
          <p14:tracePt t="14680" x="5875338" y="1419225"/>
          <p14:tracePt t="14697" x="5848350" y="1509713"/>
          <p14:tracePt t="14713" x="5822950" y="1608138"/>
          <p14:tracePt t="14730" x="5803900" y="1670050"/>
          <p14:tracePt t="14746" x="5803900" y="1679575"/>
          <p14:tracePt t="14763" x="5803900" y="1687513"/>
          <p14:tracePt t="14900" x="5813425" y="1687513"/>
          <p14:tracePt t="14932" x="5822950" y="1687513"/>
          <p14:tracePt t="14948" x="5830888" y="1679575"/>
          <p14:tracePt t="14980" x="5830888" y="1660525"/>
          <p14:tracePt t="15020" x="5822950" y="1652588"/>
          <p14:tracePt t="15036" x="5813425" y="1652588"/>
          <p14:tracePt t="15044" x="5803900" y="1652588"/>
          <p14:tracePt t="15052" x="5786438" y="1652588"/>
          <p14:tracePt t="15064" x="5776913" y="1643063"/>
          <p14:tracePt t="15081" x="5759450" y="1633538"/>
          <p14:tracePt t="15098" x="5715000" y="1633538"/>
          <p14:tracePt t="15115" x="5688013" y="1633538"/>
          <p14:tracePt t="15131" x="5653088" y="1633538"/>
          <p14:tracePt t="15149" x="5537200" y="1633538"/>
          <p14:tracePt t="15165" x="5367338" y="1633538"/>
          <p14:tracePt t="15181" x="5276850" y="1616075"/>
          <p14:tracePt t="15199" x="5232400" y="1616075"/>
          <p14:tracePt t="15215" x="5187950" y="1581150"/>
          <p14:tracePt t="15233" x="5143500" y="1544638"/>
          <p14:tracePt t="15249" x="5126038" y="1500188"/>
          <p14:tracePt t="15265" x="5099050" y="1446213"/>
          <p14:tracePt t="15282" x="5099050" y="1384300"/>
          <p14:tracePt t="15299" x="5099050" y="1347788"/>
          <p14:tracePt t="15315" x="5099050" y="1322388"/>
          <p14:tracePt t="15332" x="5099050" y="1268413"/>
          <p14:tracePt t="15332" x="5108575" y="1258888"/>
          <p14:tracePt t="15349" x="5116513" y="1250950"/>
          <p14:tracePt t="15366" x="5126038" y="1241425"/>
          <p14:tracePt t="15388" x="5133975" y="1241425"/>
          <p14:tracePt t="15404" x="5143500" y="1241425"/>
          <p14:tracePt t="15416" x="5153025" y="1250950"/>
          <p14:tracePt t="15432" x="5180013" y="1268413"/>
          <p14:tracePt t="15449" x="5241925" y="1339850"/>
          <p14:tracePt t="15466" x="5330825" y="1401763"/>
          <p14:tracePt t="15483" x="5367338" y="1428750"/>
          <p14:tracePt t="15500" x="5384800" y="1455738"/>
          <p14:tracePt t="15516" x="5402263" y="1482725"/>
          <p14:tracePt t="15533" x="5429250" y="1509713"/>
          <p14:tracePt t="15550" x="5483225" y="1554163"/>
          <p14:tracePt t="15566" x="5554663" y="1581150"/>
          <p14:tracePt t="15583" x="5581650" y="1598613"/>
          <p14:tracePt t="15668" x="5581650" y="1589088"/>
          <p14:tracePt t="15676" x="5562600" y="1562100"/>
          <p14:tracePt t="15684" x="5554663" y="1562100"/>
          <p14:tracePt t="15700" x="5537200" y="1544638"/>
          <p14:tracePt t="15701" x="5518150" y="1527175"/>
          <p14:tracePt t="15717" x="5483225" y="1500188"/>
          <p14:tracePt t="15734" x="5438775" y="1465263"/>
          <p14:tracePt t="15751" x="5394325" y="1438275"/>
          <p14:tracePt t="15768" x="5357813" y="1419225"/>
          <p14:tracePt t="15784" x="5313363" y="1393825"/>
          <p14:tracePt t="15800" x="5251450" y="1374775"/>
          <p14:tracePt t="15817" x="5197475" y="1347788"/>
          <p14:tracePt t="15834" x="5126038" y="1322388"/>
          <p14:tracePt t="15851" x="5037138" y="1312863"/>
          <p14:tracePt t="15868" x="4946650" y="1285875"/>
          <p14:tracePt t="15884" x="4795838" y="1276350"/>
          <p14:tracePt t="15885" x="4751388" y="1276350"/>
          <p14:tracePt t="15901" x="4679950" y="1258888"/>
          <p14:tracePt t="15918" x="4643438" y="1258888"/>
          <p14:tracePt t="15934" x="4608513" y="1258888"/>
          <p14:tracePt t="15951" x="4598988" y="1258888"/>
          <p14:tracePt t="15968" x="4589463" y="1258888"/>
          <p14:tracePt t="15996" x="4581525" y="1258888"/>
          <p14:tracePt t="16132" x="4625975" y="1258888"/>
          <p14:tracePt t="16141" x="4697413" y="1285875"/>
          <p14:tracePt t="16152" x="4786313" y="1303338"/>
          <p14:tracePt t="16169" x="4911725" y="1339850"/>
          <p14:tracePt t="16185" x="5045075" y="1384300"/>
          <p14:tracePt t="16202" x="5153025" y="1419225"/>
          <p14:tracePt t="16219" x="5241925" y="1465263"/>
          <p14:tracePt t="16235" x="5295900" y="1490663"/>
          <p14:tracePt t="16253" x="5330825" y="1517650"/>
          <p14:tracePt t="16270" x="5367338" y="1536700"/>
          <p14:tracePt t="16286" x="5402263" y="1544638"/>
          <p14:tracePt t="16303" x="5419725" y="1554163"/>
          <p14:tracePt t="16341" x="5429250" y="1554163"/>
          <p14:tracePt t="16413" x="5429250" y="1562100"/>
          <p14:tracePt t="16421" x="5429250" y="1571625"/>
          <p14:tracePt t="16429" x="5438775" y="1581150"/>
          <p14:tracePt t="16509" x="5419725" y="1581150"/>
          <p14:tracePt t="16517" x="5411788" y="1581150"/>
          <p14:tracePt t="16525" x="5384800" y="1581150"/>
          <p14:tracePt t="16537" x="5367338" y="1581150"/>
          <p14:tracePt t="16553" x="5313363" y="1581150"/>
          <p14:tracePt t="16570" x="5224463" y="1581150"/>
          <p14:tracePt t="16587" x="5133975" y="1554163"/>
          <p14:tracePt t="16604" x="4946650" y="1536700"/>
          <p14:tracePt t="16620" x="4867275" y="1509713"/>
          <p14:tracePt t="16621" x="4813300" y="1509713"/>
          <p14:tracePt t="16638" x="4751388" y="1500188"/>
          <p14:tracePt t="16654" x="4679950" y="1482725"/>
          <p14:tracePt t="16670" x="4643438" y="1465263"/>
          <p14:tracePt t="16688" x="4633913" y="1465263"/>
          <p14:tracePt t="16757" x="4616450" y="1465263"/>
          <p14:tracePt t="16773" x="4608513" y="1465263"/>
          <p14:tracePt t="16781" x="4598988" y="1465263"/>
          <p14:tracePt t="16799" x="4581525" y="1465263"/>
          <p14:tracePt t="16805" x="4572000" y="1465263"/>
          <p14:tracePt t="16821" x="4562475" y="1465263"/>
          <p14:tracePt t="16877" x="4554538" y="1465263"/>
          <p14:tracePt t="16893" x="4545013" y="1465263"/>
          <p14:tracePt t="16901" x="4527550" y="1446213"/>
          <p14:tracePt t="16909" x="4527550" y="1428750"/>
          <p14:tracePt t="16921" x="4510088" y="1401763"/>
          <p14:tracePt t="16938" x="4491038" y="1357313"/>
          <p14:tracePt t="16955" x="4465638" y="1312863"/>
          <p14:tracePt t="16972" x="4438650" y="1258888"/>
          <p14:tracePt t="16989" x="4357688" y="1179513"/>
          <p14:tracePt t="17005" x="4295775" y="1143000"/>
          <p14:tracePt t="17022" x="4214813" y="1116013"/>
          <p14:tracePt t="17039" x="4116388" y="1089025"/>
          <p14:tracePt t="17055" x="4037013" y="1089025"/>
          <p14:tracePt t="17072" x="3973513" y="1089025"/>
          <p14:tracePt t="17117" x="3973513" y="1098550"/>
          <p14:tracePt t="17125" x="3973513" y="1108075"/>
          <p14:tracePt t="17133" x="3973513" y="1116013"/>
          <p14:tracePt t="17149" x="3973513" y="1133475"/>
          <p14:tracePt t="17165" x="3983038" y="1152525"/>
          <p14:tracePt t="17173" x="3983038" y="1160463"/>
          <p14:tracePt t="17189" x="3990975" y="1196975"/>
          <p14:tracePt t="17206" x="4000500" y="1231900"/>
          <p14:tracePt t="17223" x="4027488" y="1276350"/>
          <p14:tracePt t="17239" x="4027488" y="1312863"/>
          <p14:tracePt t="17256" x="4044950" y="1330325"/>
          <p14:tracePt t="17273" x="4044950" y="1347788"/>
          <p14:tracePt t="17290" x="4044950" y="1357313"/>
          <p14:tracePt t="17365" x="4027488" y="1339850"/>
          <p14:tracePt t="17373" x="3973513" y="1276350"/>
          <p14:tracePt t="17381" x="3938588" y="1223963"/>
          <p14:tracePt t="17390" x="3875088" y="1169988"/>
          <p14:tracePt t="17407" x="3759200" y="1071563"/>
          <p14:tracePt t="17423" x="3724275" y="1036638"/>
          <p14:tracePt t="17440" x="3705225" y="1009650"/>
          <p14:tracePt t="17457" x="3687763" y="990600"/>
          <p14:tracePt t="17473" x="3687763" y="982663"/>
          <p14:tracePt t="17757" x="3679825" y="982663"/>
          <p14:tracePt t="17773" x="3679825" y="990600"/>
          <p14:tracePt t="17781" x="3687763" y="990600"/>
          <p14:tracePt t="17791" x="3687763" y="1000125"/>
          <p14:tracePt t="17809" x="3697288" y="1009650"/>
          <p14:tracePt t="17825" x="3714750" y="1027113"/>
          <p14:tracePt t="17853" x="3714750" y="1036638"/>
          <p14:tracePt t="17861" x="3714750" y="1044575"/>
          <p14:tracePt t="17875" x="3714750" y="1054100"/>
          <p14:tracePt t="17892" x="3714750" y="1089025"/>
          <p14:tracePt t="17909" x="3714750" y="1152525"/>
          <p14:tracePt t="17910" x="3714750" y="1169988"/>
          <p14:tracePt t="17926" x="3714750" y="1250950"/>
          <p14:tracePt t="17942" x="3679825" y="1312863"/>
          <p14:tracePt t="17959" x="3625850" y="1374775"/>
          <p14:tracePt t="17975" x="3608388" y="1393825"/>
          <p14:tracePt t="17992" x="3598863" y="1393825"/>
          <p14:tracePt t="18009" x="3589338" y="1393825"/>
          <p14:tracePt t="18026" x="3581400" y="1393825"/>
          <p14:tracePt t="18042" x="3544888" y="1374775"/>
          <p14:tracePt t="18059" x="3527425" y="1339850"/>
          <p14:tracePt t="18076" x="3500438" y="1295400"/>
          <p14:tracePt t="18093" x="3473450" y="1276350"/>
          <p14:tracePt t="18093" x="3465513" y="1268413"/>
          <p14:tracePt t="18110" x="3455988" y="1258888"/>
          <p14:tracePt t="18126" x="3446463" y="1241425"/>
          <p14:tracePt t="18143" x="3438525" y="1241425"/>
          <p14:tracePt t="18159" x="3419475" y="1241425"/>
          <p14:tracePt t="18176" x="3384550" y="1241425"/>
          <p14:tracePt t="18193" x="3295650" y="1241425"/>
          <p14:tracePt t="18210" x="3214688" y="1241425"/>
          <p14:tracePt t="18226" x="3036888" y="1241425"/>
          <p14:tracePt t="18243" x="2894013" y="1223963"/>
          <p14:tracePt t="18260" x="2697163" y="1187450"/>
          <p14:tracePt t="18277" x="2554288" y="1179513"/>
          <p14:tracePt t="18277" x="2500313" y="1160463"/>
          <p14:tracePt t="18294" x="2428875" y="1160463"/>
          <p14:tracePt t="18310" x="2357438" y="1133475"/>
          <p14:tracePt t="18327" x="2312988" y="1098550"/>
          <p14:tracePt t="18344" x="2286000" y="1081088"/>
          <p14:tracePt t="18361" x="2224088" y="1054100"/>
          <p14:tracePt t="18377" x="2133600" y="1000125"/>
          <p14:tracePt t="18394" x="2098675" y="982663"/>
          <p14:tracePt t="18410" x="2081213" y="955675"/>
          <p14:tracePt t="18427" x="2036763" y="938213"/>
          <p14:tracePt t="18444" x="2000250" y="919163"/>
          <p14:tracePt t="18461" x="1965325" y="911225"/>
          <p14:tracePt t="18477" x="1955800" y="911225"/>
          <p14:tracePt t="18525" x="1955800" y="901700"/>
          <p14:tracePt t="18613" x="1955800" y="919163"/>
          <p14:tracePt t="18621" x="1973263" y="928688"/>
          <p14:tracePt t="18629" x="1982788" y="946150"/>
          <p14:tracePt t="18645" x="2017713" y="965200"/>
          <p14:tracePt t="18662" x="2133600" y="990600"/>
          <p14:tracePt t="18679" x="2205038" y="1017588"/>
          <p14:tracePt t="18695" x="2251075" y="1017588"/>
          <p14:tracePt t="18712" x="2286000" y="1017588"/>
          <p14:tracePt t="18729" x="2303463" y="1027113"/>
          <p14:tracePt t="18745" x="2312988" y="1027113"/>
          <p14:tracePt t="19094" x="2322513" y="1036638"/>
          <p14:tracePt t="19101" x="2322513" y="1044575"/>
          <p14:tracePt t="19113" x="2322513" y="1062038"/>
          <p14:tracePt t="19130" x="2339975" y="1108075"/>
          <p14:tracePt t="19147" x="2339975" y="1143000"/>
          <p14:tracePt t="19163" x="2366963" y="1179513"/>
          <p14:tracePt t="19180" x="2366963" y="1214438"/>
          <p14:tracePt t="19197" x="2366963" y="1258888"/>
          <p14:tracePt t="19214" x="2366963" y="1285875"/>
          <p14:tracePt t="19230" x="2366963" y="1312863"/>
          <p14:tracePt t="19247" x="2366963" y="1330325"/>
          <p14:tracePt t="19264" x="2366963" y="1339850"/>
          <p14:tracePt t="19280" x="2366963" y="1347788"/>
          <p14:tracePt t="19454" x="2357438" y="1347788"/>
          <p14:tracePt t="19462" x="2347913" y="1347788"/>
          <p14:tracePt t="19470" x="2339975" y="1339850"/>
          <p14:tracePt t="19481" x="2330450" y="1330325"/>
          <p14:tracePt t="19498" x="2312988" y="1312863"/>
          <p14:tracePt t="19515" x="2295525" y="1295400"/>
          <p14:tracePt t="19531" x="2276475" y="1258888"/>
          <p14:tracePt t="19548" x="2259013" y="1241425"/>
          <p14:tracePt t="19565" x="2259013" y="1223963"/>
          <p14:tracePt t="19582" x="2251075" y="1204913"/>
          <p14:tracePt t="19614" x="2241550" y="1214438"/>
          <p14:tracePt t="19622" x="2241550" y="1241425"/>
          <p14:tracePt t="19632" x="2259013" y="1303338"/>
          <p14:tracePt t="19649" x="2268538" y="1438275"/>
          <p14:tracePt t="19665" x="2286000" y="1562100"/>
          <p14:tracePt t="19682" x="2286000" y="1679575"/>
          <p14:tracePt t="19699" x="2286000" y="1741488"/>
          <p14:tracePt t="19715" x="2286000" y="1776413"/>
          <p14:tracePt t="19732" x="2286000" y="1785938"/>
          <p14:tracePt t="19806" x="2286000" y="1768475"/>
          <p14:tracePt t="19814" x="2286000" y="1731963"/>
          <p14:tracePt t="19822" x="2286000" y="1724025"/>
          <p14:tracePt t="19832" x="2286000" y="1697038"/>
          <p14:tracePt t="19849" x="2286000" y="1633538"/>
          <p14:tracePt t="19866" x="2286000" y="1571625"/>
          <p14:tracePt t="19883" x="2295525" y="1509713"/>
          <p14:tracePt t="19900" x="2312988" y="1455738"/>
          <p14:tracePt t="19916" x="2339975" y="1384300"/>
          <p14:tracePt t="19932" x="2357438" y="1347788"/>
          <p14:tracePt t="19950" x="2393950" y="1322388"/>
          <p14:tracePt t="19966" x="2419350" y="1322388"/>
          <p14:tracePt t="19983" x="2473325" y="1347788"/>
          <p14:tracePt t="20000" x="2527300" y="1465263"/>
          <p14:tracePt t="20017" x="2554288" y="1544638"/>
          <p14:tracePt t="20033" x="2562225" y="1625600"/>
          <p14:tracePt t="20050" x="2589213" y="1687513"/>
          <p14:tracePt t="20067" x="2598738" y="1714500"/>
          <p14:tracePt t="20083" x="2608263" y="1731963"/>
          <p14:tracePt t="20100" x="2608263" y="1741488"/>
          <p14:tracePt t="20134" x="2608263" y="1724025"/>
          <p14:tracePt t="20142" x="2608263" y="1670050"/>
          <p14:tracePt t="20150" x="2608263" y="1625600"/>
          <p14:tracePt t="20167" x="2608263" y="1465263"/>
          <p14:tracePt t="20184" x="2608263" y="1347788"/>
          <p14:tracePt t="20201" x="2608263" y="1312863"/>
          <p14:tracePt t="20222" x="2608263" y="1303338"/>
          <p14:tracePt t="20234" x="2633663" y="1312863"/>
          <p14:tracePt t="20251" x="2697163" y="1500188"/>
          <p14:tracePt t="20267" x="2732088" y="1714500"/>
          <p14:tracePt t="20285" x="2768600" y="1866900"/>
          <p14:tracePt t="20301" x="2786063" y="1973263"/>
          <p14:tracePt t="20317" x="2786063" y="2017713"/>
          <p14:tracePt t="20342" x="2795588" y="2027238"/>
          <p14:tracePt t="20358" x="2803525" y="2027238"/>
          <p14:tracePt t="20368" x="2803525" y="2000250"/>
          <p14:tracePt t="20385" x="2840038" y="1822450"/>
          <p14:tracePt t="20402" x="2884488" y="1616075"/>
          <p14:tracePt t="20419" x="2955925" y="1401763"/>
          <p14:tracePt t="20434" x="3036888" y="1285875"/>
          <p14:tracePt t="20451" x="3089275" y="1268413"/>
          <p14:tracePt t="20468" x="3187700" y="1268413"/>
          <p14:tracePt t="20485" x="3295650" y="1366838"/>
          <p14:tracePt t="20502" x="3411538" y="1536700"/>
          <p14:tracePt t="20519" x="3446463" y="1643063"/>
          <p14:tracePt t="20535" x="3473450" y="1731963"/>
          <p14:tracePt t="20552" x="3473450" y="1758950"/>
          <p14:tracePt t="20569" x="3473450" y="1785938"/>
          <p14:tracePt t="20585" x="3482975" y="1795463"/>
          <p14:tracePt t="20630" x="3482975" y="1776413"/>
          <p14:tracePt t="20638" x="3482975" y="1751013"/>
          <p14:tracePt t="20646" x="3482975" y="1724025"/>
          <p14:tracePt t="20662" x="3482975" y="1697038"/>
          <p14:tracePt t="20670" x="3482975" y="1679575"/>
          <p14:tracePt t="20686" x="3482975" y="1660525"/>
          <p14:tracePt t="20686" x="3482975" y="1643063"/>
          <p14:tracePt t="20703" x="3482975" y="1625600"/>
          <p14:tracePt t="20720" x="3482975" y="1608138"/>
          <p14:tracePt t="20736" x="3490913" y="1589088"/>
          <p14:tracePt t="20753" x="3490913" y="1581150"/>
          <p14:tracePt t="20770" x="3500438" y="1581150"/>
          <p14:tracePt t="20786" x="3500438" y="1571625"/>
          <p14:tracePt t="20803" x="3509963" y="1571625"/>
          <p14:tracePt t="20820" x="3527425" y="1562100"/>
          <p14:tracePt t="20836" x="3536950" y="1554163"/>
          <p14:tracePt t="20853" x="3544888" y="1544638"/>
          <p14:tracePt t="20870" x="3571875" y="1527175"/>
          <p14:tracePt t="20887" x="3598863" y="1517650"/>
          <p14:tracePt t="20903" x="3616325" y="1509713"/>
          <p14:tracePt t="20920" x="3633788" y="1500188"/>
          <p14:tracePt t="20937" x="3643313" y="1500188"/>
          <p14:tracePt t="20953" x="3652838" y="1500188"/>
          <p14:tracePt t="20974" x="3660775" y="1500188"/>
          <p14:tracePt t="20986" x="3660775" y="1490663"/>
          <p14:tracePt t="21004" x="3660775" y="1473200"/>
          <p14:tracePt t="21020" x="3660775" y="1446213"/>
          <p14:tracePt t="21037" x="3660775" y="1419225"/>
          <p14:tracePt t="21054" x="3660775" y="1393825"/>
          <p14:tracePt t="21054" x="3660775" y="1384300"/>
          <p14:tracePt t="21071" x="3660775" y="1347788"/>
          <p14:tracePt t="21087" x="3660775" y="1330325"/>
          <p14:tracePt t="21104" x="3660775" y="1303338"/>
          <p14:tracePt t="21121" x="3660775" y="1295400"/>
          <p14:tracePt t="21398" x="3652838" y="1303338"/>
          <p14:tracePt t="21454" x="3652838" y="1312863"/>
          <p14:tracePt t="21478" x="3643313" y="1322388"/>
          <p14:tracePt t="21702" x="3633788" y="1322388"/>
          <p14:tracePt t="21934" x="3633788" y="1312863"/>
          <p14:tracePt t="21942" x="3633788" y="1303338"/>
          <p14:tracePt t="21950" x="3633788" y="1295400"/>
          <p14:tracePt t="21959" x="3633788" y="1276350"/>
          <p14:tracePt t="21975" x="3633788" y="1241425"/>
          <p14:tracePt t="21991" x="3633788" y="1204913"/>
          <p14:tracePt t="22007" x="3643313" y="1160463"/>
          <p14:tracePt t="22024" x="3652838" y="1089025"/>
          <p14:tracePt t="22041" x="3652838" y="1009650"/>
          <p14:tracePt t="22058" x="3652838" y="946150"/>
          <p14:tracePt t="22074" x="3652838" y="893763"/>
          <p14:tracePt t="22091" x="3652838" y="866775"/>
          <p14:tracePt t="22108" x="3652838" y="857250"/>
          <p14:tracePt t="22214" x="3660775" y="857250"/>
          <p14:tracePt t="22230" x="3670300" y="857250"/>
          <p14:tracePt t="22246" x="3679825" y="857250"/>
          <p14:tracePt t="22262" x="3687763" y="857250"/>
          <p14:tracePt t="22286" x="3697288" y="857250"/>
          <p14:tracePt t="22375" x="3714750" y="866775"/>
          <p14:tracePt t="22382" x="3714750" y="874713"/>
          <p14:tracePt t="22392" x="3714750" y="901700"/>
          <p14:tracePt t="22409" x="3732213" y="938213"/>
          <p14:tracePt t="22426" x="3741738" y="982663"/>
          <p14:tracePt t="22442" x="3751263" y="1027113"/>
          <p14:tracePt t="22459" x="3751263" y="1071563"/>
          <p14:tracePt t="22476" x="3751263" y="1108075"/>
          <p14:tracePt t="22493" x="3751263" y="1125538"/>
          <p14:tracePt t="22509" x="3751263" y="1143000"/>
          <p14:tracePt t="22703" x="3741738" y="1125538"/>
          <p14:tracePt t="22727" x="3724275" y="1108075"/>
          <p14:tracePt t="22751" x="3714750" y="1098550"/>
          <p14:tracePt t="22783" x="3697288" y="1098550"/>
          <p14:tracePt t="22799" x="3687763" y="1089025"/>
          <p14:tracePt t="22807" x="3670300" y="1071563"/>
          <p14:tracePt t="22815" x="3670300" y="1062038"/>
          <p14:tracePt t="22827" x="3660775" y="1062038"/>
          <p14:tracePt t="22844" x="3652838" y="1062038"/>
          <p14:tracePt t="22861" x="3643313" y="1062038"/>
          <p14:tracePt t="22877" x="3625850" y="1062038"/>
          <p14:tracePt t="23207" x="3625850" y="1071563"/>
          <p14:tracePt t="23223" x="3625850" y="1089025"/>
          <p14:tracePt t="23239" x="3625850" y="1098550"/>
          <p14:tracePt t="23247" x="3625850" y="1116013"/>
          <p14:tracePt t="23255" x="3625850" y="1125538"/>
          <p14:tracePt t="23263" x="3608388" y="1143000"/>
          <p14:tracePt t="23279" x="3598863" y="1169988"/>
          <p14:tracePt t="23296" x="3581400" y="1187450"/>
          <p14:tracePt t="23312" x="3562350" y="1223963"/>
          <p14:tracePt t="23329" x="3536950" y="1241425"/>
          <p14:tracePt t="23346" x="3490913" y="1268413"/>
          <p14:tracePt t="23363" x="3473450" y="1303338"/>
          <p14:tracePt t="23380" x="3446463" y="1357313"/>
          <p14:tracePt t="23396" x="3438525" y="1438275"/>
          <p14:tracePt t="23413" x="3429000" y="1500188"/>
          <p14:tracePt t="23430" x="3402013" y="1554163"/>
          <p14:tracePt t="23446" x="3384550" y="1571625"/>
          <p14:tracePt t="23463" x="3375025" y="1571625"/>
          <p14:tracePt t="23487" x="3367088" y="1571625"/>
          <p14:tracePt t="23496" x="3348038" y="1571625"/>
          <p14:tracePt t="23513" x="3330575" y="1544638"/>
          <p14:tracePt t="23530" x="3313113" y="1517650"/>
          <p14:tracePt t="23547" x="3295650" y="1482725"/>
          <p14:tracePt t="23563" x="3268663" y="1438275"/>
          <p14:tracePt t="23580" x="3268663" y="1419225"/>
          <p14:tracePt t="23597" x="3251200" y="1374775"/>
          <p14:tracePt t="23613" x="3241675" y="1347788"/>
          <p14:tracePt t="23631" x="3241675" y="1322388"/>
          <p14:tracePt t="23631" x="3241675" y="1312863"/>
          <p14:tracePt t="23647" x="3241675" y="1295400"/>
          <p14:tracePt t="23664" x="3241675" y="1276350"/>
          <p14:tracePt t="23703" x="3276600" y="1312863"/>
          <p14:tracePt t="23711" x="3357563" y="1419225"/>
          <p14:tracePt t="23719" x="3438525" y="1544638"/>
          <p14:tracePt t="23731" x="3536950" y="1751013"/>
          <p14:tracePt t="23747" x="3589338" y="1990725"/>
          <p14:tracePt t="23764" x="3616325" y="2143125"/>
          <p14:tracePt t="23781" x="3616325" y="2241550"/>
          <p14:tracePt t="23797" x="3598863" y="2276475"/>
          <p14:tracePt t="23814" x="3589338" y="2286000"/>
          <p14:tracePt t="23847" x="3581400" y="2286000"/>
          <p14:tracePt t="23855" x="3554413" y="2276475"/>
          <p14:tracePt t="23864" x="3527425" y="2214563"/>
          <p14:tracePt t="23882" x="3455988" y="2036763"/>
          <p14:tracePt t="23898" x="3384550" y="1857375"/>
          <p14:tracePt t="23915" x="3348038" y="1679575"/>
          <p14:tracePt t="23931" x="3303588" y="1554163"/>
          <p14:tracePt t="23948" x="3268663" y="1482725"/>
          <p14:tracePt t="23965" x="3241675" y="1438275"/>
          <p14:tracePt t="23982" x="3224213" y="1411288"/>
          <p14:tracePt t="23998" x="3214688" y="1393825"/>
          <p14:tracePt t="24015" x="3205163" y="1384300"/>
          <p14:tracePt t="24047" x="3205163" y="1374775"/>
          <p14:tracePt t="24055" x="3205163" y="1366838"/>
          <p14:tracePt t="24065" x="3205163" y="1357313"/>
          <p14:tracePt t="24082" x="3214688" y="1339850"/>
          <p14:tracePt t="24099" x="3224213" y="1330325"/>
          <p14:tracePt t="24115" x="3232150" y="1303338"/>
          <p14:tracePt t="24132" x="3251200" y="1276350"/>
          <p14:tracePt t="24149" x="3286125" y="1250950"/>
          <p14:tracePt t="24166" x="3375025" y="1241425"/>
          <p14:tracePt t="24182" x="3589338" y="1241425"/>
          <p14:tracePt t="24199" x="3751263" y="1322388"/>
          <p14:tracePt t="24216" x="3776663" y="1339850"/>
          <p14:tracePt t="24233" x="3776663" y="1374775"/>
          <p14:tracePt t="24249" x="3776663" y="1419225"/>
          <p14:tracePt t="24266" x="3768725" y="1446213"/>
          <p14:tracePt t="24283" x="3741738" y="1455738"/>
          <p14:tracePt t="24300" x="3732213" y="1465263"/>
          <p14:tracePt t="24463" x="3724275" y="1465263"/>
          <p14:tracePt t="24471" x="3714750" y="1465263"/>
          <p14:tracePt t="24479" x="3705225" y="1465263"/>
          <p14:tracePt t="24487" x="3687763" y="1465263"/>
          <p14:tracePt t="24501" x="3679825" y="1446213"/>
          <p14:tracePt t="24517" x="3670300" y="1438275"/>
          <p14:tracePt t="24534" x="3643313" y="1411288"/>
          <p14:tracePt t="24551" x="3625850" y="1393825"/>
          <p14:tracePt t="24584" x="3625850" y="1384300"/>
          <p14:tracePt t="24591" x="3608388" y="1384300"/>
          <p14:tracePt t="24600" x="3571875" y="1384300"/>
          <p14:tracePt t="24617" x="3490913" y="1384300"/>
          <p14:tracePt t="24634" x="3402013" y="1384300"/>
          <p14:tracePt t="24651" x="3313113" y="1384300"/>
          <p14:tracePt t="24667" x="3241675" y="1366838"/>
          <p14:tracePt t="24684" x="3197225" y="1357313"/>
          <p14:tracePt t="24701" x="3160713" y="1339850"/>
          <p14:tracePt t="24718" x="3143250" y="1322388"/>
          <p14:tracePt t="24735" x="3081338" y="1276350"/>
          <p14:tracePt t="24752" x="2982913" y="1214438"/>
          <p14:tracePt t="24768" x="2938463" y="1187450"/>
          <p14:tracePt t="24785" x="2894013" y="1169988"/>
          <p14:tracePt t="24823" x="2894013" y="1196975"/>
          <p14:tracePt t="24831" x="2894013" y="1258888"/>
          <p14:tracePt t="24839" x="2901950" y="1312863"/>
          <p14:tracePt t="24852" x="2919413" y="1357313"/>
          <p14:tracePt t="24868" x="2928938" y="1419225"/>
          <p14:tracePt t="24885" x="2946400" y="1465263"/>
          <p14:tracePt t="24902" x="2946400" y="1500188"/>
          <p14:tracePt t="24927" x="2938463" y="1500188"/>
          <p14:tracePt t="24943" x="2928938" y="1500188"/>
          <p14:tracePt t="24952" x="2919413" y="1500188"/>
          <p14:tracePt t="24969" x="2857500" y="1465263"/>
          <p14:tracePt t="24985" x="2830513" y="1438275"/>
          <p14:tracePt t="25002" x="2768600" y="1357313"/>
          <p14:tracePt t="25019" x="2687638" y="1295400"/>
          <p14:tracePt t="25036" x="2598738" y="1276350"/>
          <p14:tracePt t="25052" x="2571750" y="1276350"/>
          <p14:tracePt t="25069" x="2562225" y="1276350"/>
          <p14:tracePt t="25086" x="2554288" y="1276350"/>
          <p14:tracePt t="25103" x="2554288" y="1303338"/>
          <p14:tracePt t="25119" x="2554288" y="1347788"/>
          <p14:tracePt t="25120" x="2554288" y="1374775"/>
          <p14:tracePt t="25136" x="2554288" y="1393825"/>
          <p14:tracePt t="25199" x="2554288" y="1401763"/>
          <p14:tracePt t="25207" x="2562225" y="1401763"/>
          <p14:tracePt t="25223" x="2571750" y="1384300"/>
          <p14:tracePt t="25240" x="2571750" y="1374775"/>
          <p14:tracePt t="25247" x="2571750" y="1366838"/>
          <p14:tracePt t="25383" x="2581275" y="1366838"/>
          <p14:tracePt t="25399" x="2589213" y="1374775"/>
          <p14:tracePt t="25431" x="2589213" y="1384300"/>
          <p14:tracePt t="25439" x="2598738" y="1384300"/>
          <p14:tracePt t="25447" x="2598738" y="1393825"/>
          <p14:tracePt t="25463" x="2616200" y="1411288"/>
          <p14:tracePt t="25479" x="2633663" y="1428750"/>
          <p14:tracePt t="25488" x="2652713" y="1428750"/>
          <p14:tracePt t="25504" x="2705100" y="1455738"/>
          <p14:tracePt t="25521" x="2776538" y="1473200"/>
          <p14:tracePt t="25537" x="2874963" y="1509713"/>
          <p14:tracePt t="25554" x="3116263" y="1527175"/>
          <p14:tracePt t="25571" x="3276600" y="1544638"/>
          <p14:tracePt t="25588" x="3517900" y="1544638"/>
          <p14:tracePt t="25605" x="3822700" y="1544638"/>
          <p14:tracePt t="25622" x="4170363" y="1544638"/>
          <p14:tracePt t="25638" x="4367213" y="1544638"/>
          <p14:tracePt t="25655" x="4438650" y="1527175"/>
          <p14:tracePt t="25672" x="4473575" y="1509713"/>
          <p14:tracePt t="25688" x="4518025" y="1490663"/>
          <p14:tracePt t="25705" x="4554538" y="1482725"/>
          <p14:tracePt t="25736" x="4572000" y="1482725"/>
          <p14:tracePt t="25759" x="4581525" y="1482725"/>
          <p14:tracePt t="25768" x="4589463" y="1482725"/>
          <p14:tracePt t="25808" x="4598988" y="1482725"/>
          <p14:tracePt t="25824" x="4598988" y="1500188"/>
          <p14:tracePt t="25832" x="4598988" y="1517650"/>
          <p14:tracePt t="25840" x="4598988" y="1554163"/>
          <p14:tracePt t="25856" x="4562475" y="1589088"/>
          <p14:tracePt t="25872" x="4510088" y="1643063"/>
          <p14:tracePt t="25889" x="4438650" y="1704975"/>
          <p14:tracePt t="25906" x="4402138" y="1768475"/>
          <p14:tracePt t="25922" x="4384675" y="1803400"/>
          <p14:tracePt t="25939" x="4384675" y="1822450"/>
          <p14:tracePt t="26000" x="4384675" y="1839913"/>
          <p14:tracePt t="26024" x="4384675" y="1847850"/>
          <p14:tracePt t="26080" x="4384675" y="1866900"/>
          <p14:tracePt t="26288" x="4394200" y="1866900"/>
          <p14:tracePt t="26304" x="4394200" y="1857375"/>
          <p14:tracePt t="26312" x="4384675" y="1839913"/>
          <p14:tracePt t="26324" x="4375150" y="1830388"/>
          <p14:tracePt t="26341" x="4340225" y="1785938"/>
          <p14:tracePt t="26357" x="4251325" y="1724025"/>
          <p14:tracePt t="26374" x="4160838" y="1660525"/>
          <p14:tracePt t="26392" x="4010025" y="1581150"/>
          <p14:tracePt t="26407" x="3973513" y="1554163"/>
          <p14:tracePt t="26424" x="3867150" y="1536700"/>
          <p14:tracePt t="26442" x="3803650" y="1509713"/>
          <p14:tracePt t="26458" x="3751263" y="1490663"/>
          <p14:tracePt t="26474" x="3687763" y="1446213"/>
          <p14:tracePt t="26491" x="3625850" y="1419225"/>
          <p14:tracePt t="26508" x="3562350" y="1374775"/>
          <p14:tracePt t="26524" x="3490913" y="1330325"/>
          <p14:tracePt t="26541" x="3446463" y="1295400"/>
          <p14:tracePt t="26558" x="3429000" y="1276350"/>
          <p14:tracePt t="26575" x="3411538" y="1276350"/>
          <p14:tracePt t="26592" x="3402013" y="1268413"/>
          <p14:tracePt t="26609" x="3394075" y="1268413"/>
          <p14:tracePt t="26712" x="3394075" y="1285875"/>
          <p14:tracePt t="26720" x="3394075" y="1322388"/>
          <p14:tracePt t="26728" x="3411538" y="1366838"/>
          <p14:tracePt t="26743" x="3455988" y="1393825"/>
          <p14:tracePt t="26759" x="3500438" y="1446213"/>
          <p14:tracePt t="26776" x="3554413" y="1490663"/>
          <p14:tracePt t="26776" x="3571875" y="1490663"/>
          <p14:tracePt t="26793" x="3581400" y="1500188"/>
          <p14:tracePt t="26809" x="3589338" y="1509713"/>
          <p14:tracePt t="26912" x="3581400" y="1500188"/>
          <p14:tracePt t="26920" x="3571875" y="1490663"/>
          <p14:tracePt t="26928" x="3562350" y="1482725"/>
          <p14:tracePt t="26943" x="3554413" y="1473200"/>
          <p14:tracePt t="26959" x="3517900" y="1438275"/>
          <p14:tracePt t="26976" x="3465513" y="1419225"/>
          <p14:tracePt t="26993" x="3429000" y="1401763"/>
          <p14:tracePt t="27010" x="3384550" y="1393825"/>
          <p14:tracePt t="27026" x="3348038" y="1393825"/>
          <p14:tracePt t="27043" x="3322638" y="1393825"/>
          <p14:tracePt t="27060" x="3295650" y="1384300"/>
          <p14:tracePt t="27077" x="3259138" y="1384300"/>
          <p14:tracePt t="27093" x="3241675" y="1374775"/>
          <p14:tracePt t="27110" x="3197225" y="1366838"/>
          <p14:tracePt t="27127" x="3187700" y="1366838"/>
          <p14:tracePt t="27144" x="3179763" y="1366838"/>
          <p14:tracePt t="27176" x="3179763" y="1357313"/>
          <p14:tracePt t="27272" x="3187700" y="1366838"/>
          <p14:tracePt t="27280" x="3214688" y="1366838"/>
          <p14:tracePt t="27288" x="3232150" y="1366838"/>
          <p14:tracePt t="27296" x="3286125" y="1384300"/>
          <p14:tracePt t="27311" x="3322638" y="1384300"/>
          <p14:tracePt t="27327" x="3411538" y="1401763"/>
          <p14:tracePt t="27328" x="3438525" y="1401763"/>
          <p14:tracePt t="27345" x="3465513" y="1401763"/>
          <p14:tracePt t="27361" x="3490913" y="1401763"/>
          <p14:tracePt t="27378" x="3500438" y="1401763"/>
          <p14:tracePt t="27552" x="3490913" y="1393825"/>
          <p14:tracePt t="27560" x="3465513" y="1393825"/>
          <p14:tracePt t="27568" x="3438525" y="1366838"/>
          <p14:tracePt t="27578" x="3429000" y="1366838"/>
          <p14:tracePt t="27595" x="3340100" y="1322388"/>
          <p14:tracePt t="27612" x="3241675" y="1295400"/>
          <p14:tracePt t="27629" x="3170238" y="1276350"/>
          <p14:tracePt t="27648" x="3160713" y="1276350"/>
          <p14:tracePt t="27720" x="3170238" y="1276350"/>
          <p14:tracePt t="27728" x="3197225" y="1295400"/>
          <p14:tracePt t="27736" x="3251200" y="1330325"/>
          <p14:tracePt t="27746" x="3303588" y="1366838"/>
          <p14:tracePt t="27763" x="3384550" y="1401763"/>
          <p14:tracePt t="27779" x="3419475" y="1419225"/>
          <p14:tracePt t="27796" x="3429000" y="1438275"/>
          <p14:tracePt t="27813" x="3438525" y="1438275"/>
          <p14:tracePt t="27832" x="3446463" y="1438275"/>
          <p14:tracePt t="27904" x="3455988" y="1438275"/>
          <p14:tracePt t="28064" x="3455988" y="1446213"/>
          <p14:tracePt t="28072" x="3473450" y="1455738"/>
          <p14:tracePt t="28081" x="3482975" y="1455738"/>
          <p14:tracePt t="28097" x="3490913" y="1455738"/>
          <p14:tracePt t="28114" x="3509963" y="1473200"/>
          <p14:tracePt t="28131" x="3517900" y="1473200"/>
          <p14:tracePt t="28147" x="3527425" y="1473200"/>
          <p14:tracePt t="28168" x="3544888" y="1473200"/>
          <p14:tracePt t="28280" x="3536950" y="1473200"/>
          <p14:tracePt t="28288" x="3527425" y="1465263"/>
          <p14:tracePt t="28298" x="3517900" y="1455738"/>
          <p14:tracePt t="28315" x="3446463" y="1419225"/>
          <p14:tracePt t="28332" x="3394075" y="1384300"/>
          <p14:tracePt t="28348" x="3357563" y="1374775"/>
          <p14:tracePt t="28365" x="3303588" y="1347788"/>
          <p14:tracePt t="28384" x="3286125" y="1347788"/>
          <p14:tracePt t="28424" x="3268663" y="1347788"/>
          <p14:tracePt t="28433" x="3259138" y="1347788"/>
          <p14:tracePt t="28440" x="3251200" y="1330325"/>
          <p14:tracePt t="28553" x="3251200" y="1357313"/>
          <p14:tracePt t="28560" x="3268663" y="1374775"/>
          <p14:tracePt t="28568" x="3276600" y="1384300"/>
          <p14:tracePt t="28583" x="3303588" y="1393825"/>
          <p14:tracePt t="28599" x="3340100" y="1428750"/>
          <p14:tracePt t="28616" x="3384550" y="1455738"/>
          <p14:tracePt t="28616" x="3402013" y="1455738"/>
          <p14:tracePt t="28633" x="3429000" y="1473200"/>
          <p14:tracePt t="28649" x="3438525" y="1473200"/>
          <p14:tracePt t="28666" x="3455988" y="1490663"/>
          <p14:tracePt t="28801" x="3465513" y="1490663"/>
          <p14:tracePt t="28817" x="3465513" y="1482725"/>
          <p14:tracePt t="28824" x="3455988" y="1482725"/>
          <p14:tracePt t="28833" x="3446463" y="1473200"/>
          <p14:tracePt t="28850" x="3402013" y="1473200"/>
          <p14:tracePt t="28867" x="3313113" y="1465263"/>
          <p14:tracePt t="28883" x="3259138" y="1455738"/>
          <p14:tracePt t="28900" x="3232150" y="1455738"/>
          <p14:tracePt t="29041" x="3259138" y="1455738"/>
          <p14:tracePt t="29049" x="3286125" y="1455738"/>
          <p14:tracePt t="29057" x="3330575" y="1455738"/>
          <p14:tracePt t="29067" x="3402013" y="1455738"/>
          <p14:tracePt t="29084" x="3438525" y="1455738"/>
          <p14:tracePt t="29101" x="3482975" y="1455738"/>
          <p14:tracePt t="29118" x="3536950" y="1455738"/>
          <p14:tracePt t="29134" x="3581400" y="1455738"/>
          <p14:tracePt t="29151" x="3625850" y="1438275"/>
          <p14:tracePt t="29168" x="3660775" y="1438275"/>
          <p14:tracePt t="29185" x="3714750" y="1438275"/>
          <p14:tracePt t="29217" x="3714750" y="1428750"/>
          <p14:tracePt t="29264" x="3705225" y="1419225"/>
          <p14:tracePt t="29272" x="3679825" y="1419225"/>
          <p14:tracePt t="29281" x="3643313" y="1419225"/>
          <p14:tracePt t="29289" x="3589338" y="1419225"/>
          <p14:tracePt t="29302" x="3544888" y="1419225"/>
          <p14:tracePt t="29318" x="3465513" y="1401763"/>
          <p14:tracePt t="29335" x="3438525" y="1401763"/>
          <p14:tracePt t="29352" x="3394075" y="1393825"/>
          <p14:tracePt t="29353" x="3367088" y="1393825"/>
          <p14:tracePt t="29369" x="3276600" y="1366838"/>
          <p14:tracePt t="29385" x="3179763" y="1322388"/>
          <p14:tracePt t="29403" x="2965450" y="1268413"/>
          <p14:tracePt t="29419" x="2847975" y="1204913"/>
          <p14:tracePt t="29436" x="2714625" y="1169988"/>
          <p14:tracePt t="29452" x="2633663" y="1125538"/>
          <p14:tracePt t="29469" x="2608263" y="1108075"/>
          <p14:tracePt t="29625" x="2598738" y="1108075"/>
          <p14:tracePt t="29633" x="2589213" y="1108075"/>
          <p14:tracePt t="29657" x="2581275" y="1108075"/>
          <p14:tracePt t="29689" x="2581275" y="1116013"/>
          <p14:tracePt t="29697" x="2581275" y="1133475"/>
          <p14:tracePt t="29705" x="2581275" y="1143000"/>
          <p14:tracePt t="29720" x="2581275" y="1152525"/>
          <p14:tracePt t="29737" x="2581275" y="1169988"/>
          <p14:tracePt t="29817" x="2581275" y="1179513"/>
          <p14:tracePt t="29849" x="2581275" y="1152525"/>
          <p14:tracePt t="29857" x="2581275" y="1133475"/>
          <p14:tracePt t="29865" x="2562225" y="1125538"/>
          <p14:tracePt t="29873" x="2554288" y="1098550"/>
          <p14:tracePt t="29889" x="2544763" y="1089025"/>
          <p14:tracePt t="29953" x="2562225" y="1108075"/>
          <p14:tracePt t="29961" x="2562225" y="1133475"/>
          <p14:tracePt t="29971" x="2562225" y="1179513"/>
          <p14:tracePt t="29988" x="2581275" y="1250950"/>
          <p14:tracePt t="30004" x="2589213" y="1295400"/>
          <p14:tracePt t="30021" x="2589213" y="1322388"/>
          <p14:tracePt t="30038" x="2589213" y="1330325"/>
          <p14:tracePt t="30081" x="2589213" y="1312863"/>
          <p14:tracePt t="30089" x="2589213" y="1295400"/>
          <p14:tracePt t="30097" x="2581275" y="1268413"/>
          <p14:tracePt t="30105" x="2581275" y="1241425"/>
          <p14:tracePt t="30122" x="2562225" y="1204913"/>
          <p14:tracePt t="30138" x="2562225" y="1196975"/>
          <p14:tracePt t="30155" x="2554288" y="1179513"/>
          <p14:tracePt t="30201" x="2554288" y="1196975"/>
          <p14:tracePt t="30217" x="2554288" y="1214438"/>
          <p14:tracePt t="30225" x="2554288" y="1223963"/>
          <p14:tracePt t="30337" x="2544763" y="1231900"/>
          <p14:tracePt t="30561" x="2544763" y="1241425"/>
          <p14:tracePt t="30569" x="2544763" y="1268413"/>
          <p14:tracePt t="30577" x="2554288" y="1276350"/>
          <p14:tracePt t="30590" x="2562225" y="1285875"/>
          <p14:tracePt t="30607" x="2581275" y="1322388"/>
          <p14:tracePt t="30623" x="2598738" y="1347788"/>
          <p14:tracePt t="30640" x="2616200" y="1366838"/>
          <p14:tracePt t="30658" x="2625725" y="1374775"/>
          <p14:tracePt t="30697" x="2633663" y="1374775"/>
          <p14:tracePt t="30705" x="2643188" y="1374775"/>
          <p14:tracePt t="30737" x="2652713" y="1384300"/>
          <p14:tracePt t="30849" x="2652713" y="1393825"/>
          <p14:tracePt t="30858" x="2652713" y="1411288"/>
          <p14:tracePt t="30873" x="2652713" y="1419225"/>
          <p14:tracePt t="30881" x="2652713" y="1446213"/>
          <p14:tracePt t="30891" x="2652713" y="1455738"/>
          <p14:tracePt t="30908" x="2670175" y="1473200"/>
          <p14:tracePt t="30925" x="2687638" y="1490663"/>
          <p14:tracePt t="30941" x="2687638" y="1500188"/>
          <p14:tracePt t="30958" x="2697163" y="1500188"/>
          <p14:tracePt t="30975" x="2705100" y="1500188"/>
          <p14:tracePt t="30992" x="2705100" y="1517650"/>
          <p14:tracePt t="31008" x="2724150" y="1554163"/>
          <p14:tracePt t="31025" x="2724150" y="1625600"/>
          <p14:tracePt t="31042" x="2724150" y="1670050"/>
          <p14:tracePt t="31058" x="2724150" y="1741488"/>
          <p14:tracePt t="31075" x="2724150" y="1812925"/>
          <p14:tracePt t="31093" x="2724150" y="1893888"/>
          <p14:tracePt t="31109" x="2705100" y="1955800"/>
          <p14:tracePt t="31125" x="2697163" y="2062163"/>
          <p14:tracePt t="31143" x="2697163" y="2152650"/>
          <p14:tracePt t="31159" x="2679700" y="2187575"/>
          <p14:tracePt t="31176" x="2670175" y="2205038"/>
          <p14:tracePt t="31385" x="2670175" y="2197100"/>
          <p14:tracePt t="31394" x="2660650" y="2179638"/>
          <p14:tracePt t="31401" x="2652713" y="2152650"/>
          <p14:tracePt t="31410" x="2643188" y="2125663"/>
          <p14:tracePt t="31426" x="2633663" y="2071688"/>
          <p14:tracePt t="31443" x="2608263" y="2009775"/>
          <p14:tracePt t="31460" x="2598738" y="1973263"/>
          <p14:tracePt t="31477" x="2598738" y="1938338"/>
          <p14:tracePt t="31494" x="2598738" y="1911350"/>
          <p14:tracePt t="31510" x="2598738" y="1901825"/>
          <p14:tracePt t="31527" x="2598738" y="1874838"/>
          <p14:tracePt t="31544" x="2598738" y="1847850"/>
          <p14:tracePt t="31560" x="2598738" y="1839913"/>
          <p14:tracePt t="31577" x="2598738" y="1812925"/>
          <p14:tracePt t="31594" x="2598738" y="1803400"/>
          <p14:tracePt t="31673" x="2589213" y="1795463"/>
          <p14:tracePt t="31705" x="2581275" y="1803400"/>
          <p14:tracePt t="31713" x="2581275" y="1822450"/>
          <p14:tracePt t="31721" x="2581275" y="1839913"/>
          <p14:tracePt t="31729" x="2581275" y="1857375"/>
          <p14:tracePt t="31744" x="2581275" y="1874838"/>
          <p14:tracePt t="31761" x="2581275" y="1946275"/>
          <p14:tracePt t="31778" x="2581275" y="1982788"/>
          <p14:tracePt t="31795" x="2581275" y="2017713"/>
          <p14:tracePt t="31812" x="2581275" y="2062163"/>
          <p14:tracePt t="31828" x="2581275" y="2081213"/>
          <p14:tracePt t="31844" x="2581275" y="2116138"/>
          <p14:tracePt t="31861" x="2581275" y="2133600"/>
          <p14:tracePt t="31878" x="2581275" y="2160588"/>
          <p14:tracePt t="31895" x="2581275" y="2179638"/>
          <p14:tracePt t="31912" x="2598738" y="2214563"/>
          <p14:tracePt t="31929" x="2616200" y="2259013"/>
          <p14:tracePt t="31945" x="2616200" y="2286000"/>
          <p14:tracePt t="31946" x="2616200" y="2303463"/>
          <p14:tracePt t="31963" x="2625725" y="2322513"/>
          <p14:tracePt t="31979" x="2625725" y="2330450"/>
          <p14:tracePt t="32002" x="2625725" y="2339975"/>
          <p14:tracePt t="32138" x="2633663" y="2339975"/>
          <p14:tracePt t="32146" x="2633663" y="2322513"/>
          <p14:tracePt t="32154" x="2633663" y="2295525"/>
          <p14:tracePt t="32163" x="2633663" y="2259013"/>
          <p14:tracePt t="32179" x="2633663" y="2187575"/>
          <p14:tracePt t="32196" x="2616200" y="2089150"/>
          <p14:tracePt t="32213" x="2589213" y="2000250"/>
          <p14:tracePt t="32229" x="2589213" y="1919288"/>
          <p14:tracePt t="32246" x="2581275" y="1857375"/>
          <p14:tracePt t="32263" x="2571750" y="1822450"/>
          <p14:tracePt t="32280" x="2571750" y="1785938"/>
          <p14:tracePt t="32402" x="2571750" y="1803400"/>
          <p14:tracePt t="32410" x="2571750" y="1839913"/>
          <p14:tracePt t="32418" x="2571750" y="1866900"/>
          <p14:tracePt t="32430" x="2571750" y="1911350"/>
          <p14:tracePt t="32447" x="2571750" y="2062163"/>
          <p14:tracePt t="32464" x="2589213" y="2143125"/>
          <p14:tracePt t="32480" x="2589213" y="2214563"/>
          <p14:tracePt t="32497" x="2598738" y="2295525"/>
          <p14:tracePt t="32498" x="2608263" y="2303463"/>
          <p14:tracePt t="32514" x="2616200" y="2347913"/>
          <p14:tracePt t="32531" x="2625725" y="2366963"/>
          <p14:tracePt t="32547" x="2625725" y="2384425"/>
          <p14:tracePt t="32564" x="2633663" y="2384425"/>
          <p14:tracePt t="32978" x="2633663" y="2393950"/>
          <p14:tracePt t="33114" x="2633663" y="2384425"/>
          <p14:tracePt t="33122" x="2633663" y="2374900"/>
          <p14:tracePt t="33133" x="2633663" y="2357438"/>
          <p14:tracePt t="33150" x="2633663" y="2330450"/>
          <p14:tracePt t="33166" x="2633663" y="2295525"/>
          <p14:tracePt t="33183" x="2643188" y="2232025"/>
          <p14:tracePt t="33200" x="2687638" y="2160588"/>
          <p14:tracePt t="33217" x="2751138" y="2081213"/>
          <p14:tracePt t="33233" x="2830513" y="2009775"/>
          <p14:tracePt t="33234" x="2894013" y="1982788"/>
          <p14:tracePt t="33250" x="2955925" y="1928813"/>
          <p14:tracePt t="33267" x="3027363" y="1884363"/>
          <p14:tracePt t="33284" x="3081338" y="1847850"/>
          <p14:tracePt t="33301" x="3116263" y="1812925"/>
          <p14:tracePt t="33317" x="3116263" y="1768475"/>
          <p14:tracePt t="33334" x="3116263" y="1731963"/>
          <p14:tracePt t="33351" x="3116263" y="1714500"/>
          <p14:tracePt t="33368" x="3125788" y="1704975"/>
          <p14:tracePt t="33506" x="3125788" y="1697038"/>
          <p14:tracePt t="33522" x="3116263" y="1679575"/>
          <p14:tracePt t="33546" x="3116263" y="1660525"/>
          <p14:tracePt t="33562" x="3116263" y="1652588"/>
          <p14:tracePt t="33570" x="3116263" y="1643063"/>
          <p14:tracePt t="33578" x="3116263" y="1633538"/>
          <p14:tracePt t="33586" x="3116263" y="1616075"/>
          <p14:tracePt t="33601" x="3116263" y="1608138"/>
          <p14:tracePt t="33618" x="3116263" y="1571625"/>
          <p14:tracePt t="33635" x="3116263" y="1554163"/>
          <p14:tracePt t="33652" x="3116263" y="1536700"/>
          <p14:tracePt t="33668" x="3116263" y="1517650"/>
          <p14:tracePt t="33754" x="3108325" y="1517650"/>
          <p14:tracePt t="33770" x="3098800" y="1517650"/>
          <p14:tracePt t="33778" x="3098800" y="1527175"/>
          <p14:tracePt t="33786" x="3089275" y="1527175"/>
          <p14:tracePt t="33803" x="3089275" y="1536700"/>
          <p14:tracePt t="34466" x="3098800" y="1527175"/>
          <p14:tracePt t="34474" x="3125788" y="1527175"/>
          <p14:tracePt t="34482" x="3160713" y="1500188"/>
          <p14:tracePt t="34490" x="3187700" y="1482725"/>
          <p14:tracePt t="34505" x="3214688" y="1473200"/>
          <p14:tracePt t="34521" x="3232150" y="1455738"/>
          <p14:tracePt t="34538" x="3241675" y="1438275"/>
          <p14:tracePt t="34555" x="3251200" y="1438275"/>
          <p14:tracePt t="34572" x="3251200" y="1428750"/>
          <p14:tracePt t="34594" x="3251200" y="1419225"/>
          <p14:tracePt t="34605" x="3251200" y="1401763"/>
          <p14:tracePt t="34622" x="3251200" y="1374775"/>
          <p14:tracePt t="34639" x="3251200" y="1339850"/>
          <p14:tracePt t="34655" x="3251200" y="1303338"/>
          <p14:tracePt t="34672" x="3251200" y="1295400"/>
          <p14:tracePt t="34786" x="3232150" y="1303338"/>
          <p14:tracePt t="34794" x="3232150" y="1312863"/>
          <p14:tracePt t="34806" x="3214688" y="1322388"/>
          <p14:tracePt t="34823" x="3187700" y="1357313"/>
          <p14:tracePt t="34839" x="3179763" y="1374775"/>
          <p14:tracePt t="34858" x="3170238" y="1384300"/>
          <p14:tracePt t="35082" x="3179763" y="1384300"/>
          <p14:tracePt t="35091" x="3197225" y="1384300"/>
          <p14:tracePt t="35098" x="3214688" y="1384300"/>
          <p14:tracePt t="35107" x="3232150" y="1384300"/>
          <p14:tracePt t="35124" x="3251200" y="1384300"/>
          <p14:tracePt t="35141" x="3259138" y="1384300"/>
          <p14:tracePt t="35179" x="3268663" y="1384300"/>
          <p14:tracePt t="35203" x="3276600" y="1384300"/>
          <p14:tracePt t="35219" x="3286125" y="1384300"/>
          <p14:tracePt t="35227" x="3295650" y="1384300"/>
          <p14:tracePt t="35235" x="3303588" y="1384300"/>
          <p14:tracePt t="35251" x="3322638" y="1384300"/>
          <p14:tracePt t="35259" x="3348038" y="1384300"/>
          <p14:tracePt t="35275" x="3394075" y="1393825"/>
          <p14:tracePt t="35291" x="3411538" y="1393825"/>
          <p14:tracePt t="35308" x="3429000" y="1393825"/>
          <p14:tracePt t="35325" x="3446463" y="1393825"/>
          <p14:tracePt t="35835" x="3438525" y="1393825"/>
          <p14:tracePt t="35843" x="3419475" y="1393825"/>
          <p14:tracePt t="35851" x="3411538" y="1393825"/>
          <p14:tracePt t="35860" x="3394075" y="1393825"/>
          <p14:tracePt t="35877" x="3367088" y="1393825"/>
          <p14:tracePt t="35894" x="3348038" y="1393825"/>
          <p14:tracePt t="35910" x="3313113" y="1393825"/>
          <p14:tracePt t="35927" x="3276600" y="1374775"/>
          <p14:tracePt t="35944" x="3205163" y="1357313"/>
          <p14:tracePt t="35961" x="3152775" y="1330325"/>
          <p14:tracePt t="35977" x="3108325" y="1330325"/>
          <p14:tracePt t="35994" x="3054350" y="1303338"/>
          <p14:tracePt t="36011" x="2928938" y="1276350"/>
          <p14:tracePt t="36028" x="2884488" y="1241425"/>
          <p14:tracePt t="36044" x="2830513" y="1223963"/>
          <p14:tracePt t="36061" x="2768600" y="1204913"/>
          <p14:tracePt t="36077" x="2705100" y="1196975"/>
          <p14:tracePt t="36095" x="2697163" y="1187450"/>
          <p14:tracePt t="36111" x="2687638" y="1187450"/>
          <p14:tracePt t="36347" x="2697163" y="1187450"/>
          <p14:tracePt t="36355" x="2714625" y="1196975"/>
          <p14:tracePt t="36363" x="2732088" y="1214438"/>
          <p14:tracePt t="36379" x="2751138" y="1231900"/>
          <p14:tracePt t="36379" x="2786063" y="1241425"/>
          <p14:tracePt t="36395" x="2840038" y="1258888"/>
          <p14:tracePt t="36412" x="2894013" y="1276350"/>
          <p14:tracePt t="36429" x="2919413" y="1285875"/>
          <p14:tracePt t="36446" x="2928938" y="1285875"/>
          <p14:tracePt t="36463" x="2955925" y="1285875"/>
          <p14:tracePt t="36479" x="2990850" y="1295400"/>
          <p14:tracePt t="36495" x="3009900" y="1295400"/>
          <p14:tracePt t="36512" x="3054350" y="1303338"/>
          <p14:tracePt t="36529" x="3089275" y="1303338"/>
          <p14:tracePt t="36546" x="3125788" y="1312863"/>
          <p14:tracePt t="36563" x="3133725" y="1312863"/>
          <p14:tracePt t="36563" x="3143250" y="1322388"/>
          <p14:tracePt t="36579" x="3170238" y="1330325"/>
          <p14:tracePt t="36596" x="3187700" y="1330325"/>
          <p14:tracePt t="36613" x="3205163" y="1339850"/>
          <p14:tracePt t="36630" x="3224213" y="1339850"/>
          <p14:tracePt t="36646" x="3241675" y="1339850"/>
          <p14:tracePt t="36664" x="3268663" y="1347788"/>
          <p14:tracePt t="36680" x="3276600" y="1347788"/>
          <p14:tracePt t="36696" x="3295650" y="1347788"/>
          <p14:tracePt t="36715" x="3303588" y="1347788"/>
          <p14:tracePt t="36730" x="3313113" y="1347788"/>
          <p14:tracePt t="36747" x="3340100" y="1366838"/>
          <p14:tracePt t="36747" x="3348038" y="1366838"/>
          <p14:tracePt t="36764" x="3384550" y="1374775"/>
          <p14:tracePt t="36780" x="3411538" y="1393825"/>
          <p14:tracePt t="36797" x="3419475" y="1393825"/>
          <p14:tracePt t="36814" x="3438525" y="1393825"/>
          <p14:tracePt t="36830" x="3455988" y="1411288"/>
          <p14:tracePt t="36847" x="3473450" y="1411288"/>
          <p14:tracePt t="37035" x="3429000" y="1411288"/>
          <p14:tracePt t="37043" x="3375025" y="1411288"/>
          <p14:tracePt t="37051" x="3313113" y="1401763"/>
          <p14:tracePt t="37065" x="3259138" y="1384300"/>
          <p14:tracePt t="37081" x="3133725" y="1347788"/>
          <p14:tracePt t="37098" x="3054350" y="1322388"/>
          <p14:tracePt t="37116" x="2982913" y="1303338"/>
          <p14:tracePt t="37132" x="2946400" y="1295400"/>
          <p14:tracePt t="37148" x="2911475" y="1276350"/>
          <p14:tracePt t="37165" x="2901950" y="1268413"/>
          <p14:tracePt t="37182" x="2894013" y="1268413"/>
          <p14:tracePt t="37355" x="2901950" y="1268413"/>
          <p14:tracePt t="37371" x="2919413" y="1268413"/>
          <p14:tracePt t="37395" x="2938463" y="1268413"/>
          <p14:tracePt t="37403" x="2946400" y="1268413"/>
          <p14:tracePt t="37411" x="2955925" y="1268413"/>
          <p14:tracePt t="37419" x="2973388" y="1268413"/>
          <p14:tracePt t="37435" x="2982913" y="1268413"/>
          <p14:tracePt t="37449" x="2990850" y="1268413"/>
          <p14:tracePt t="37466" x="3000375" y="1268413"/>
          <p14:tracePt t="37483" x="3027363" y="1268413"/>
          <p14:tracePt t="37500" x="3054350" y="1276350"/>
          <p14:tracePt t="37517" x="3081338" y="1285875"/>
          <p14:tracePt t="37533" x="3098800" y="1295400"/>
          <p14:tracePt t="37550" x="3116263" y="1303338"/>
          <p14:tracePt t="37566" x="3125788" y="1303338"/>
          <p14:tracePt t="37583" x="3152775" y="1322388"/>
          <p14:tracePt t="37600" x="3187700" y="1322388"/>
          <p14:tracePt t="37617" x="3197225" y="1322388"/>
          <p14:tracePt t="37633" x="3214688" y="1330325"/>
          <p14:tracePt t="37659" x="3224213" y="1330325"/>
          <p14:tracePt t="37668" x="3232150" y="1330325"/>
          <p14:tracePt t="37684" x="3259138" y="1339850"/>
          <p14:tracePt t="37700" x="3276600" y="1347788"/>
          <p14:tracePt t="37717" x="3286125" y="1357313"/>
          <p14:tracePt t="37734" x="3322638" y="1357313"/>
          <p14:tracePt t="37750" x="3357563" y="1374775"/>
          <p14:tracePt t="37767" x="3402013" y="1393825"/>
          <p14:tracePt t="37784" x="3429000" y="1401763"/>
          <p14:tracePt t="37801" x="3482975" y="1419225"/>
          <p14:tracePt t="37817" x="3509963" y="1438275"/>
          <p14:tracePt t="37834" x="3536950" y="1438275"/>
          <p14:tracePt t="37979" x="3509963" y="1438275"/>
          <p14:tracePt t="37987" x="3482975" y="1438275"/>
          <p14:tracePt t="37995" x="3446463" y="1438275"/>
          <p14:tracePt t="38003" x="3411538" y="1438275"/>
          <p14:tracePt t="38019" x="3357563" y="1438275"/>
          <p14:tracePt t="38036" x="3170238" y="1384300"/>
          <p14:tracePt t="38052" x="3062288" y="1347788"/>
          <p14:tracePt t="38068" x="2982913" y="1330325"/>
          <p14:tracePt t="38085" x="2938463" y="1330325"/>
          <p14:tracePt t="38102" x="2928938" y="1312863"/>
          <p14:tracePt t="38260" x="2938463" y="1312863"/>
          <p14:tracePt t="38268" x="2955925" y="1322388"/>
          <p14:tracePt t="38276" x="2965450" y="1322388"/>
          <p14:tracePt t="38286" x="2990850" y="1330325"/>
          <p14:tracePt t="38303" x="3036888" y="1357313"/>
          <p14:tracePt t="38319" x="3081338" y="1366838"/>
          <p14:tracePt t="38336" x="3152775" y="1374775"/>
          <p14:tracePt t="38353" x="3187700" y="1393825"/>
          <p14:tracePt t="38370" x="3205163" y="1393825"/>
          <p14:tracePt t="38386" x="3224213" y="1401763"/>
          <p14:tracePt t="38403" x="3241675" y="1401763"/>
          <p14:tracePt t="38404" x="3259138" y="1411288"/>
          <p14:tracePt t="38420" x="3313113" y="1428750"/>
          <p14:tracePt t="38436" x="3357563" y="1446213"/>
          <p14:tracePt t="38453" x="3375025" y="1446213"/>
          <p14:tracePt t="38470" x="3394075" y="1446213"/>
          <p14:tracePt t="38487" x="3411538" y="1446213"/>
          <p14:tracePt t="38572" x="3411538" y="1455738"/>
          <p14:tracePt t="40044" x="3402013" y="1455738"/>
          <p14:tracePt t="40228" x="3394075" y="1455738"/>
          <p14:tracePt t="40260" x="3375025" y="1455738"/>
          <p14:tracePt t="40277" x="3367088" y="1465263"/>
          <p14:tracePt t="40284" x="3348038" y="1490663"/>
          <p14:tracePt t="40324" x="3340100" y="1490663"/>
          <p14:tracePt t="40332" x="3340100" y="1500188"/>
          <p14:tracePt t="40356" x="3330575" y="1509713"/>
          <p14:tracePt t="40388" x="3330575" y="1517650"/>
          <p14:tracePt t="40404" x="3322638" y="1517650"/>
          <p14:tracePt t="40412" x="3322638" y="1527175"/>
          <p14:tracePt t="40668" x="3340100" y="1517650"/>
          <p14:tracePt t="40676" x="3348038" y="1500188"/>
          <p14:tracePt t="40685" x="3357563" y="1490663"/>
          <p14:tracePt t="40696" x="3367088" y="1473200"/>
          <p14:tracePt t="40712" x="3384550" y="1446213"/>
          <p14:tracePt t="40728" x="3402013" y="1419225"/>
          <p14:tracePt t="40746" x="3411538" y="1401763"/>
          <p14:tracePt t="40762" x="3419475" y="1384300"/>
          <p14:tracePt t="40796" x="3419475" y="1374775"/>
          <p14:tracePt t="40804" x="3419475" y="1366838"/>
          <p14:tracePt t="40820" x="3419475" y="1357313"/>
          <p14:tracePt t="40836" x="3419475" y="1347788"/>
          <p14:tracePt t="40916" x="3419475" y="1339850"/>
          <p14:tracePt t="40924" x="3419475" y="1330325"/>
          <p14:tracePt t="41036" x="3402013" y="1339850"/>
          <p14:tracePt t="41052" x="3384550" y="1357313"/>
          <p14:tracePt t="41060" x="3375025" y="1366838"/>
          <p14:tracePt t="41068" x="3357563" y="1384300"/>
          <p14:tracePt t="41080" x="3340100" y="1393825"/>
          <p14:tracePt t="41097" x="3313113" y="1438275"/>
          <p14:tracePt t="41114" x="3286125" y="1482725"/>
          <p14:tracePt t="41130" x="3251200" y="1517650"/>
          <p14:tracePt t="41146" x="3214688" y="1589088"/>
          <p14:tracePt t="41163" x="3170238" y="1687513"/>
          <p14:tracePt t="41180" x="3108325" y="1785938"/>
          <p14:tracePt t="41181" x="3071813" y="1839913"/>
          <p14:tracePt t="41197" x="3017838" y="2000250"/>
          <p14:tracePt t="41214" x="2965450" y="2116138"/>
          <p14:tracePt t="41230" x="2919413" y="2214563"/>
          <p14:tracePt t="41247" x="2884488" y="2322513"/>
          <p14:tracePt t="41264" x="2840038" y="2455863"/>
          <p14:tracePt t="41281" x="2813050" y="2589213"/>
          <p14:tracePt t="41298" x="2776538" y="2741613"/>
          <p14:tracePt t="41314" x="2768600" y="2867025"/>
          <p14:tracePt t="41331" x="2741613" y="2973388"/>
          <p14:tracePt t="41347" x="2741613" y="3044825"/>
          <p14:tracePt t="41364" x="2724150" y="3089275"/>
          <p14:tracePt t="41381" x="2724150" y="3098800"/>
          <p14:tracePt t="42029" x="2714625" y="3089275"/>
          <p14:tracePt t="42061" x="2714625" y="3081338"/>
          <p14:tracePt t="42069" x="2705100" y="3062288"/>
          <p14:tracePt t="42325" x="2705100" y="3054350"/>
          <p14:tracePt t="42429" x="2697163" y="3054350"/>
          <p14:tracePt t="43613" x="2687638" y="3054350"/>
          <p14:tracePt t="43629" x="2679700" y="3054350"/>
          <p14:tracePt t="43637" x="2679700" y="3062288"/>
          <p14:tracePt t="43645" x="2679700" y="3081338"/>
          <p14:tracePt t="43657" x="2679700" y="3098800"/>
          <p14:tracePt t="43673" x="2679700" y="3187700"/>
          <p14:tracePt t="43690" x="2679700" y="3276600"/>
          <p14:tracePt t="43707" x="2679700" y="3446463"/>
          <p14:tracePt t="43723" x="2732088" y="3571875"/>
          <p14:tracePt t="43740" x="2786063" y="3660775"/>
          <p14:tracePt t="43757" x="2830513" y="3724275"/>
          <p14:tracePt t="43797" x="2847975" y="3724275"/>
          <p14:tracePt t="43805" x="2867025" y="3741738"/>
          <p14:tracePt t="43813" x="2884488" y="3759200"/>
          <p14:tracePt t="43823" x="2901950" y="3776663"/>
          <p14:tracePt t="43840" x="2990850" y="3840163"/>
          <p14:tracePt t="43857" x="3089275" y="3946525"/>
          <p14:tracePt t="43874" x="3170238" y="4037013"/>
          <p14:tracePt t="43891" x="3179763" y="4089400"/>
          <p14:tracePt t="43908" x="3179763" y="4133850"/>
          <p14:tracePt t="43924" x="3179763" y="4197350"/>
          <p14:tracePt t="43941" x="3160713" y="4251325"/>
          <p14:tracePt t="43941" x="3152775" y="4276725"/>
          <p14:tracePt t="43958" x="3116263" y="4313238"/>
          <p14:tracePt t="43974" x="3071813" y="4357688"/>
          <p14:tracePt t="43991" x="3027363" y="4394200"/>
          <p14:tracePt t="44008" x="2982913" y="4419600"/>
          <p14:tracePt t="44024" x="2955925" y="4446588"/>
          <p14:tracePt t="44041" x="2928938" y="4510088"/>
          <p14:tracePt t="44058" x="2901950" y="4598988"/>
          <p14:tracePt t="44074" x="2867025" y="4840288"/>
          <p14:tracePt t="44091" x="2840038" y="5010150"/>
          <p14:tracePt t="44108" x="2795588" y="5160963"/>
          <p14:tracePt t="44125" x="2741613" y="5313363"/>
          <p14:tracePt t="44125" x="2714625" y="5394325"/>
          <p14:tracePt t="44142" x="2670175" y="5491163"/>
          <p14:tracePt t="44158" x="2652713" y="5537200"/>
          <p14:tracePt t="44175" x="2643188" y="5545138"/>
          <p14:tracePt t="44221" x="2633663" y="5545138"/>
          <p14:tracePt t="44229" x="2608263" y="5545138"/>
          <p14:tracePt t="44237" x="2571750" y="5500688"/>
          <p14:tracePt t="44245" x="2536825" y="5456238"/>
          <p14:tracePt t="44258" x="2500313" y="5411788"/>
          <p14:tracePt t="44275" x="2419350" y="5303838"/>
          <p14:tracePt t="44293" x="2312988" y="5197475"/>
          <p14:tracePt t="44294" x="2276475" y="5153025"/>
          <p14:tracePt t="44309" x="2241550" y="5099050"/>
          <p14:tracePt t="44325" x="2160588" y="5018088"/>
          <p14:tracePt t="44326" x="2116138" y="4973638"/>
          <p14:tracePt t="44342" x="2071688" y="4894263"/>
          <p14:tracePt t="44359" x="2000250" y="4795838"/>
          <p14:tracePt t="44376" x="1946275" y="4705350"/>
          <p14:tracePt t="44392" x="1911350" y="4598988"/>
          <p14:tracePt t="44409" x="1884363" y="4500563"/>
          <p14:tracePt t="44426" x="1857375" y="4394200"/>
          <p14:tracePt t="44442" x="1839913" y="4295775"/>
          <p14:tracePt t="44459" x="1812925" y="4160838"/>
          <p14:tracePt t="44476" x="1776413" y="4081463"/>
          <p14:tracePt t="44493" x="1724025" y="3973513"/>
          <p14:tracePt t="44510" x="1660525" y="3840163"/>
          <p14:tracePt t="44526" x="1652588" y="3786188"/>
          <p14:tracePt t="44543" x="1652588" y="3741738"/>
          <p14:tracePt t="44560" x="1633538" y="3697288"/>
          <p14:tracePt t="44577" x="1633538" y="3652838"/>
          <p14:tracePt t="44593" x="1633538" y="3598863"/>
          <p14:tracePt t="44610" x="1633538" y="3509963"/>
          <p14:tracePt t="44627" x="1633538" y="3438525"/>
          <p14:tracePt t="44643" x="1633538" y="3313113"/>
          <p14:tracePt t="44660" x="1652588" y="3241675"/>
          <p14:tracePt t="44677" x="1670050" y="3152775"/>
          <p14:tracePt t="44694" x="1704975" y="3098800"/>
          <p14:tracePt t="44710" x="1724025" y="3044825"/>
          <p14:tracePt t="44728" x="1751013" y="2990850"/>
          <p14:tracePt t="44744" x="1795463" y="2938463"/>
          <p14:tracePt t="44761" x="1830388" y="2901950"/>
          <p14:tracePt t="44777" x="1884363" y="2874963"/>
          <p14:tracePt t="44794" x="1938338" y="2847975"/>
          <p14:tracePt t="44810" x="2000250" y="2840038"/>
          <p14:tracePt t="44828" x="2027238" y="2822575"/>
          <p14:tracePt t="44844" x="2054225" y="2822575"/>
          <p14:tracePt t="44861" x="2089150" y="2822575"/>
          <p14:tracePt t="44878" x="2170113" y="2822575"/>
          <p14:tracePt t="44894" x="2241550" y="2822575"/>
          <p14:tracePt t="44911" x="2374900" y="2822575"/>
          <p14:tracePt t="44928" x="2473325" y="2857500"/>
          <p14:tracePt t="44944" x="2536825" y="2894013"/>
          <p14:tracePt t="44961" x="2562225" y="2919413"/>
          <p14:tracePt t="44978" x="2581275" y="2946400"/>
          <p14:tracePt t="44995" x="2598738" y="2973388"/>
          <p14:tracePt t="45011" x="2616200" y="3000375"/>
          <p14:tracePt t="45028" x="2616200" y="3036888"/>
          <p14:tracePt t="45045" x="2625725" y="3108325"/>
          <p14:tracePt t="45062" x="2625725" y="3241675"/>
          <p14:tracePt t="45078" x="2625725" y="3394075"/>
          <p14:tracePt t="45095" x="2625725" y="3473450"/>
          <p14:tracePt t="45112" x="2625725" y="3527425"/>
          <p14:tracePt t="45129" x="2625725" y="3608388"/>
          <p14:tracePt t="45145" x="2598738" y="3660775"/>
          <p14:tracePt t="45162" x="2571750" y="3714750"/>
          <p14:tracePt t="45179" x="2544763" y="3776663"/>
          <p14:tracePt t="45195" x="2527300" y="3840163"/>
          <p14:tracePt t="45212" x="2500313" y="3919538"/>
          <p14:tracePt t="45229" x="2473325" y="4000500"/>
          <p14:tracePt t="45247" x="2438400" y="4081463"/>
          <p14:tracePt t="45263" x="2411413" y="4152900"/>
          <p14:tracePt t="45279" x="2393950" y="4205288"/>
          <p14:tracePt t="45296" x="2374900" y="4268788"/>
          <p14:tracePt t="45312" x="2347913" y="4303713"/>
          <p14:tracePt t="45329" x="2330450" y="4348163"/>
          <p14:tracePt t="45346" x="2312988" y="4375150"/>
          <p14:tracePt t="45363" x="2295525" y="4402138"/>
          <p14:tracePt t="45379" x="2286000" y="4411663"/>
          <p14:tracePt t="45396" x="2268538" y="4438650"/>
          <p14:tracePt t="45413" x="2241550" y="4446588"/>
          <p14:tracePt t="45430" x="2205038" y="4446588"/>
          <p14:tracePt t="45446" x="2179638" y="4446588"/>
          <p14:tracePt t="45463" x="2160588" y="4446588"/>
          <p14:tracePt t="45480" x="2143125" y="4446588"/>
          <p14:tracePt t="45497" x="2125663" y="4446588"/>
          <p14:tracePt t="45513" x="2098675" y="4446588"/>
          <p14:tracePt t="45530" x="2036763" y="4419600"/>
          <p14:tracePt t="45547" x="1946275" y="4330700"/>
          <p14:tracePt t="45563" x="1874838" y="4259263"/>
          <p14:tracePt t="45580" x="1830388" y="4205288"/>
          <p14:tracePt t="45598" x="1795463" y="4152900"/>
          <p14:tracePt t="45598" x="1785938" y="4133850"/>
          <p14:tracePt t="45614" x="1758950" y="4098925"/>
          <p14:tracePt t="45630" x="1741488" y="4044950"/>
          <p14:tracePt t="45648" x="1714500" y="3990975"/>
          <p14:tracePt t="45664" x="1679575" y="3919538"/>
          <p14:tracePt t="45681" x="1643063" y="3822700"/>
          <p14:tracePt t="45697" x="1616075" y="3732213"/>
          <p14:tracePt t="45714" x="1616075" y="3687763"/>
          <p14:tracePt t="45731" x="1616075" y="3643313"/>
          <p14:tracePt t="45748" x="1616075" y="3616325"/>
          <p14:tracePt t="45765" x="1616075" y="3581400"/>
          <p14:tracePt t="45781" x="1633538" y="3544888"/>
          <p14:tracePt t="45805" x="1714500" y="3429000"/>
          <p14:tracePt t="45815" x="1785938" y="3330575"/>
          <p14:tracePt t="45831" x="1919288" y="3133725"/>
          <p14:tracePt t="45848" x="2044700" y="3000375"/>
          <p14:tracePt t="45865" x="2205038" y="2946400"/>
          <p14:tracePt t="45881" x="2330450" y="2884488"/>
          <p14:tracePt t="45898" x="2401888" y="2867025"/>
          <p14:tracePt t="45915" x="2438400" y="2867025"/>
          <p14:tracePt t="45932" x="2465388" y="2867025"/>
          <p14:tracePt t="45948" x="2473325" y="2867025"/>
          <p14:tracePt t="45965" x="2490788" y="2867025"/>
          <p14:tracePt t="45966" x="2509838" y="2867025"/>
          <p14:tracePt t="45982" x="2544763" y="2867025"/>
          <p14:tracePt t="45999" x="2589213" y="2884488"/>
          <p14:tracePt t="46015" x="2616200" y="2894013"/>
          <p14:tracePt t="46032" x="2660650" y="2928938"/>
          <p14:tracePt t="46049" x="2714625" y="2965450"/>
          <p14:tracePt t="46065" x="2786063" y="3009900"/>
          <p14:tracePt t="46082" x="2874963" y="3098800"/>
          <p14:tracePt t="46099" x="2965450" y="3205163"/>
          <p14:tracePt t="46116" x="3062288" y="3348038"/>
          <p14:tracePt t="46132" x="3116263" y="3429000"/>
          <p14:tracePt t="46149" x="3160713" y="3473450"/>
          <p14:tracePt t="46166" x="3224213" y="3589338"/>
          <p14:tracePt t="46183" x="3251200" y="3660775"/>
          <p14:tracePt t="46199" x="3259138" y="3714750"/>
          <p14:tracePt t="46216" x="3268663" y="3776663"/>
          <p14:tracePt t="46233" x="3276600" y="3830638"/>
          <p14:tracePt t="46249" x="3276600" y="3875088"/>
          <p14:tracePt t="46266" x="3303588" y="3919538"/>
          <p14:tracePt t="46283" x="3303588" y="3965575"/>
          <p14:tracePt t="46300" x="3303588" y="4010025"/>
          <p14:tracePt t="46317" x="3303588" y="4044950"/>
          <p14:tracePt t="46333" x="3303588" y="4089400"/>
          <p14:tracePt t="46349" x="3303588" y="4133850"/>
          <p14:tracePt t="46367" x="3295650" y="4197350"/>
          <p14:tracePt t="46383" x="3276600" y="4224338"/>
          <p14:tracePt t="46400" x="3259138" y="4268788"/>
          <p14:tracePt t="46417" x="3241675" y="4295775"/>
          <p14:tracePt t="46433" x="3224213" y="4340225"/>
          <p14:tracePt t="46450" x="3205163" y="4384675"/>
          <p14:tracePt t="46467" x="3197225" y="4411663"/>
          <p14:tracePt t="46484" x="3170238" y="4465638"/>
          <p14:tracePt t="46500" x="3152775" y="4500563"/>
          <p14:tracePt t="46517" x="3143250" y="4537075"/>
          <p14:tracePt t="46534" x="3125788" y="4572000"/>
          <p14:tracePt t="46534" x="3116263" y="4589463"/>
          <p14:tracePt t="46551" x="3098800" y="4625975"/>
          <p14:tracePt t="46568" x="3089275" y="4660900"/>
          <p14:tracePt t="46584" x="3071813" y="4697413"/>
          <p14:tracePt t="46601" x="3062288" y="4724400"/>
          <p14:tracePt t="46618" x="3062288" y="4741863"/>
          <p14:tracePt t="46634" x="3044825" y="4759325"/>
          <p14:tracePt t="46651" x="3044825" y="4768850"/>
          <p14:tracePt t="46669" x="3036888" y="4768850"/>
          <p14:tracePt t="46685" x="3036888" y="4776788"/>
          <p14:tracePt t="47038" x="3017838" y="4776788"/>
          <p14:tracePt t="47046" x="3009900" y="4776788"/>
          <p14:tracePt t="47054" x="3000375" y="4776788"/>
          <p14:tracePt t="47070" x="2982913" y="4776788"/>
          <p14:tracePt t="47086" x="2965450" y="4776788"/>
          <p14:tracePt t="47103" x="2955925" y="4776788"/>
          <p14:tracePt t="47119" x="2946400" y="4776788"/>
          <p14:tracePt t="47136" x="2928938" y="4786313"/>
          <p14:tracePt t="47166" x="2919413" y="4786313"/>
          <p14:tracePt t="47190" x="2911475" y="4786313"/>
          <p14:tracePt t="47206" x="2901950" y="4786313"/>
          <p14:tracePt t="47222" x="2894013" y="4795838"/>
          <p14:tracePt t="47230" x="2884488" y="4795838"/>
          <p14:tracePt t="47246" x="2884488" y="4803775"/>
          <p14:tracePt t="47278" x="2874963" y="4803775"/>
          <p14:tracePt t="47326" x="2874963" y="4813300"/>
          <p14:tracePt t="48231" x="2874963" y="4803775"/>
          <p14:tracePt t="48239" x="2874963" y="4786313"/>
          <p14:tracePt t="48255" x="2874963" y="4768850"/>
          <p14:tracePt t="48263" x="2874963" y="4751388"/>
          <p14:tracePt t="48274" x="2874963" y="4724400"/>
          <p14:tracePt t="48291" x="2874963" y="4670425"/>
          <p14:tracePt t="48307" x="2867025" y="4616450"/>
          <p14:tracePt t="48324" x="2857500" y="4562475"/>
          <p14:tracePt t="48341" x="2840038" y="4518025"/>
          <p14:tracePt t="48359" x="2840038" y="4456113"/>
          <p14:tracePt t="48375" x="2840038" y="4429125"/>
          <p14:tracePt t="48375" x="2840038" y="4411663"/>
          <p14:tracePt t="48391" x="2803525" y="4348163"/>
          <p14:tracePt t="48408" x="2768600" y="4276725"/>
          <p14:tracePt t="48424" x="2724150" y="4187825"/>
          <p14:tracePt t="48441" x="2687638" y="4125913"/>
          <p14:tracePt t="48458" x="2643188" y="4071938"/>
          <p14:tracePt t="48474" x="2608263" y="4027488"/>
          <p14:tracePt t="48491" x="2581275" y="3990975"/>
          <p14:tracePt t="48509" x="2509838" y="3938588"/>
          <p14:tracePt t="48525" x="2438400" y="3884613"/>
          <p14:tracePt t="48541" x="2401888" y="3848100"/>
          <p14:tracePt t="48559" x="2374900" y="3840163"/>
          <p14:tracePt t="48575" x="2366963" y="3830638"/>
          <p14:tracePt t="48592" x="2347913" y="3830638"/>
          <p14:tracePt t="48623" x="2330450" y="3822700"/>
          <p14:tracePt t="48639" x="2322513" y="3813175"/>
          <p14:tracePt t="48647" x="2312988" y="3813175"/>
          <p14:tracePt t="48659" x="2303463" y="3803650"/>
          <p14:tracePt t="48675" x="2286000" y="3803650"/>
          <p14:tracePt t="48692" x="2276475" y="3795713"/>
          <p14:tracePt t="48863" x="2268538" y="3795713"/>
          <p14:tracePt t="48871" x="2259013" y="3795713"/>
          <p14:tracePt t="48879" x="2251075" y="3786188"/>
          <p14:tracePt t="48893" x="2241550" y="3786188"/>
          <p14:tracePt t="48910" x="2214563" y="3786188"/>
          <p14:tracePt t="48926" x="2179638" y="3786188"/>
          <p14:tracePt t="48927" x="2152650" y="3786188"/>
          <p14:tracePt t="48943" x="2062163" y="3786188"/>
          <p14:tracePt t="48960" x="2000250" y="3786188"/>
          <p14:tracePt t="48976" x="1928813" y="3786188"/>
          <p14:tracePt t="48993" x="1839913" y="3786188"/>
          <p14:tracePt t="49010" x="1795463" y="3786188"/>
          <p14:tracePt t="49027" x="1751013" y="3776663"/>
          <p14:tracePt t="49043" x="1741488" y="3776663"/>
          <p14:tracePt t="49060" x="1704975" y="3768725"/>
          <p14:tracePt t="49077" x="1704975" y="3759200"/>
          <p14:tracePt t="49095" x="1697038" y="3759200"/>
          <p14:tracePt t="49110" x="1687513" y="3751263"/>
          <p14:tracePt t="49191" x="1741488" y="3751263"/>
          <p14:tracePt t="49199" x="1874838" y="3776663"/>
          <p14:tracePt t="49211" x="2009775" y="3786188"/>
          <p14:tracePt t="49227" x="2197100" y="3803650"/>
          <p14:tracePt t="49244" x="2330450" y="3813175"/>
          <p14:tracePt t="49261" x="2438400" y="3830638"/>
          <p14:tracePt t="49278" x="2500313" y="3840163"/>
          <p14:tracePt t="49295" x="2517775" y="3840163"/>
          <p14:tracePt t="49687" x="2500313" y="3840163"/>
          <p14:tracePt t="49719" x="2490788" y="3840163"/>
          <p14:tracePt t="49847" x="2482850" y="3840163"/>
          <p14:tracePt t="49871" x="2465388" y="3840163"/>
          <p14:tracePt t="50047" x="2455863" y="3840163"/>
          <p14:tracePt t="50207" x="2446338" y="3840163"/>
          <p14:tracePt t="50223" x="2446338" y="3830638"/>
          <p14:tracePt t="50232" x="2446338" y="3822700"/>
          <p14:tracePt t="50248" x="2446338" y="3813175"/>
          <p14:tracePt t="50263" x="2446338" y="3803650"/>
          <p14:tracePt t="50279" x="2465388" y="3803650"/>
          <p14:tracePt t="50295" x="2482850" y="3803650"/>
          <p14:tracePt t="50303" x="2490788" y="3803650"/>
          <p14:tracePt t="50315" x="2500313" y="3803650"/>
          <p14:tracePt t="50332" x="2509838" y="3786188"/>
          <p14:tracePt t="50367" x="2517775" y="3786188"/>
          <p14:tracePt t="51640" x="2527300" y="3786188"/>
          <p14:tracePt t="51648" x="2536825" y="3786188"/>
          <p14:tracePt t="51656" x="2562225" y="3786188"/>
          <p14:tracePt t="51670" x="2581275" y="3786188"/>
          <p14:tracePt t="51687" x="2652713" y="3786188"/>
          <p14:tracePt t="51704" x="2830513" y="3867150"/>
          <p14:tracePt t="51720" x="3044825" y="3929063"/>
          <p14:tracePt t="51737" x="3295650" y="3990975"/>
          <p14:tracePt t="51754" x="3697288" y="4116388"/>
          <p14:tracePt t="51770" x="4143375" y="4241800"/>
          <p14:tracePt t="51787" x="4589463" y="4367213"/>
          <p14:tracePt t="51804" x="5010150" y="4491038"/>
          <p14:tracePt t="51820" x="5251450" y="4545013"/>
          <p14:tracePt t="51837" x="5402263" y="4572000"/>
          <p14:tracePt t="51854" x="5510213" y="4608513"/>
          <p14:tracePt t="51871" x="5545138" y="4625975"/>
          <p14:tracePt t="51887" x="5608638" y="4625975"/>
          <p14:tracePt t="51888" x="5653088" y="4643438"/>
          <p14:tracePt t="51904" x="5751513" y="4697413"/>
          <p14:tracePt t="51921" x="5946775" y="4759325"/>
          <p14:tracePt t="51938" x="6089650" y="4822825"/>
          <p14:tracePt t="51954" x="6232525" y="4884738"/>
          <p14:tracePt t="51971" x="6330950" y="4929188"/>
          <p14:tracePt t="51988" x="6402388" y="4956175"/>
          <p14:tracePt t="52004" x="6456363" y="4983163"/>
          <p14:tracePt t="52021" x="6483350" y="4991100"/>
          <p14:tracePt t="52038" x="6518275" y="5018088"/>
          <p14:tracePt t="52055" x="6545263" y="5018088"/>
          <p14:tracePt t="52192" x="6537325" y="5018088"/>
          <p14:tracePt t="52224" x="6537325" y="5010150"/>
          <p14:tracePt t="52240" x="6537325" y="4991100"/>
          <p14:tracePt t="52256" x="6537325" y="4973638"/>
          <p14:tracePt t="52264" x="6537325" y="4965700"/>
          <p14:tracePt t="52272" x="6537325" y="4946650"/>
          <p14:tracePt t="52290" x="6537325" y="4919663"/>
          <p14:tracePt t="52306" x="6537325" y="4884738"/>
          <p14:tracePt t="52323" x="6537325" y="4867275"/>
          <p14:tracePt t="52352" x="6537325" y="4857750"/>
          <p14:tracePt t="52368" x="6537325" y="4848225"/>
          <p14:tracePt t="52392" x="6537325" y="4840288"/>
          <p14:tracePt t="52400" x="6537325" y="4830763"/>
          <p14:tracePt t="52416" x="6537325" y="4822825"/>
          <p14:tracePt t="52424" x="6537325" y="4813300"/>
          <p14:tracePt t="52448" x="6537325" y="4803775"/>
          <p14:tracePt t="52457" x="6537325" y="4795838"/>
          <p14:tracePt t="52473" x="6537325" y="4786313"/>
          <p14:tracePt t="52490" x="6537325" y="4776788"/>
          <p14:tracePt t="52507" x="6537325" y="4759325"/>
          <p14:tracePt t="52523" x="6510338" y="4732338"/>
          <p14:tracePt t="52540" x="6491288" y="4697413"/>
          <p14:tracePt t="52556" x="6483350" y="4652963"/>
          <p14:tracePt t="52573" x="6500813" y="4510088"/>
          <p14:tracePt t="52591" x="6589713" y="4367213"/>
          <p14:tracePt t="52607" x="6724650" y="4214813"/>
          <p14:tracePt t="52624" x="6929438" y="4108450"/>
          <p14:tracePt t="52624" x="7045325" y="4062413"/>
          <p14:tracePt t="52641" x="7313613" y="3938588"/>
          <p14:tracePt t="52657" x="7670800" y="3813175"/>
          <p14:tracePt t="52674" x="7974013" y="3714750"/>
          <p14:tracePt t="52691" x="8180388" y="3660775"/>
          <p14:tracePt t="52707" x="8331200" y="3589338"/>
          <p14:tracePt t="52724" x="8402638" y="3536950"/>
          <p14:tracePt t="52741" x="8439150" y="3490913"/>
          <p14:tracePt t="52757" x="8439150" y="3419475"/>
          <p14:tracePt t="52774" x="8402638" y="3286125"/>
          <p14:tracePt t="52791" x="8340725" y="3205163"/>
          <p14:tracePt t="52808" x="8134350" y="3081338"/>
          <p14:tracePt t="52808" x="7974013" y="3000375"/>
          <p14:tracePt t="52825" x="7581900" y="2840038"/>
          <p14:tracePt t="52841" x="7323138" y="2776538"/>
          <p14:tracePt t="52858" x="7180263" y="2732088"/>
          <p14:tracePt t="52875" x="7089775" y="2705100"/>
          <p14:tracePt t="52891" x="6938963" y="2687638"/>
          <p14:tracePt t="52908" x="6705600" y="2608263"/>
          <p14:tracePt t="52925" x="6473825" y="2581275"/>
          <p14:tracePt t="52942" x="6242050" y="2544763"/>
          <p14:tracePt t="52959" x="5983288" y="2517775"/>
          <p14:tracePt t="52975" x="5589588" y="2500313"/>
          <p14:tracePt t="52992" x="5018088" y="2401888"/>
          <p14:tracePt t="53010" x="4830763" y="2374900"/>
          <p14:tracePt t="53025" x="4741863" y="2347913"/>
          <p14:tracePt t="53042" x="4705350" y="2330450"/>
          <p14:tracePt t="53058" x="4670425" y="2295525"/>
          <p14:tracePt t="53075" x="4598988" y="2241550"/>
          <p14:tracePt t="53092" x="4510088" y="2187575"/>
          <p14:tracePt t="53109" x="4197350" y="2098675"/>
          <p14:tracePt t="53126" x="4027488" y="2071688"/>
          <p14:tracePt t="53142" x="3938588" y="2044700"/>
          <p14:tracePt t="53159" x="3875088" y="2044700"/>
          <p14:tracePt t="53176" x="3840163" y="2027238"/>
          <p14:tracePt t="53176" x="3813175" y="2027238"/>
          <p14:tracePt t="53193" x="3751263" y="2036763"/>
          <p14:tracePt t="53210" x="3687763" y="2143125"/>
          <p14:tracePt t="53226" x="3608388" y="2286000"/>
          <p14:tracePt t="53243" x="3544888" y="2500313"/>
          <p14:tracePt t="53260" x="3517900" y="2759075"/>
          <p14:tracePt t="53276" x="3517900" y="3108325"/>
          <p14:tracePt t="53294" x="3589338" y="3517900"/>
          <p14:tracePt t="53310" x="3751263" y="3911600"/>
          <p14:tracePt t="53326" x="3956050" y="4232275"/>
          <p14:tracePt t="53343" x="4179888" y="4465638"/>
          <p14:tracePt t="53360" x="4340225" y="4589463"/>
          <p14:tracePt t="53361" x="4394200" y="4633913"/>
          <p14:tracePt t="53377" x="4500563" y="4732338"/>
          <p14:tracePt t="53393" x="4616450" y="4803775"/>
          <p14:tracePt t="53410" x="4714875" y="4857750"/>
          <p14:tracePt t="53427" x="4776788" y="4857750"/>
          <p14:tracePt t="53443" x="4830763" y="4867275"/>
          <p14:tracePt t="53460" x="4919663" y="4867275"/>
          <p14:tracePt t="53477" x="5295900" y="4776788"/>
          <p14:tracePt t="53494" x="5768975" y="4625975"/>
          <p14:tracePt t="53511" x="6215063" y="4446588"/>
          <p14:tracePt t="53527" x="6670675" y="4197350"/>
          <p14:tracePt t="53544" x="7037388" y="3830638"/>
          <p14:tracePt t="53561" x="7188200" y="3562350"/>
          <p14:tracePt t="53577" x="7232650" y="3367088"/>
          <p14:tracePt t="53594" x="7232650" y="3205163"/>
          <p14:tracePt t="53611" x="7232650" y="3098800"/>
          <p14:tracePt t="53627" x="7232650" y="3000375"/>
          <p14:tracePt t="53644" x="7205663" y="2911475"/>
          <p14:tracePt t="53661" x="7126288" y="2840038"/>
          <p14:tracePt t="53678" x="6938963" y="2724150"/>
          <p14:tracePt t="53694" x="6661150" y="2652713"/>
          <p14:tracePt t="53711" x="6340475" y="2554288"/>
          <p14:tracePt t="53728" x="6089650" y="2482850"/>
          <p14:tracePt t="53729" x="5983288" y="2446338"/>
          <p14:tracePt t="53745" x="5803900" y="2401888"/>
          <p14:tracePt t="53761" x="5562600" y="2330450"/>
          <p14:tracePt t="53778" x="5295900" y="2268538"/>
          <p14:tracePt t="53795" x="4902200" y="2160588"/>
          <p14:tracePt t="53812" x="4384675" y="2027238"/>
          <p14:tracePt t="53828" x="3795713" y="1965325"/>
          <p14:tracePt t="53845" x="3268663" y="1893888"/>
          <p14:tracePt t="53862" x="2911475" y="1874838"/>
          <p14:tracePt t="53878" x="2697163" y="1874838"/>
          <p14:tracePt t="53895" x="2536825" y="1874838"/>
          <p14:tracePt t="53912" x="2393950" y="1919288"/>
          <p14:tracePt t="53913" x="2330450" y="1938338"/>
          <p14:tracePt t="53929" x="2179638" y="1973263"/>
          <p14:tracePt t="53945" x="2017713" y="2027238"/>
          <p14:tracePt t="53962" x="1874838" y="2081213"/>
          <p14:tracePt t="53979" x="1785938" y="2143125"/>
          <p14:tracePt t="53995" x="1731963" y="2224088"/>
          <p14:tracePt t="54012" x="1714500" y="2366963"/>
          <p14:tracePt t="54030" x="1714500" y="2562225"/>
          <p14:tracePt t="54046" x="1839913" y="2830513"/>
          <p14:tracePt t="54063" x="1965325" y="3044825"/>
          <p14:tracePt t="54079" x="2062163" y="3214688"/>
          <p14:tracePt t="54095" x="2170113" y="3348038"/>
          <p14:tracePt t="54113" x="2312988" y="3527425"/>
          <p14:tracePt t="54130" x="2438400" y="3643313"/>
          <p14:tracePt t="54146" x="2652713" y="3813175"/>
          <p14:tracePt t="54163" x="2982913" y="4037013"/>
          <p14:tracePt t="54180" x="3394075" y="4295775"/>
          <p14:tracePt t="54196" x="3776663" y="4500563"/>
          <p14:tracePt t="54213" x="4152900" y="4660900"/>
          <p14:tracePt t="54230" x="4510088" y="4786313"/>
          <p14:tracePt t="54246" x="4822825" y="4867275"/>
          <p14:tracePt t="54263" x="5081588" y="4894263"/>
          <p14:tracePt t="54280" x="5276850" y="4894263"/>
          <p14:tracePt t="54281" x="5384800" y="4894263"/>
          <p14:tracePt t="54297" x="5589588" y="4894263"/>
          <p14:tracePt t="54314" x="5857875" y="4848225"/>
          <p14:tracePt t="54331" x="6232525" y="4741863"/>
          <p14:tracePt t="54347" x="6661150" y="4625975"/>
          <p14:tracePt t="54364" x="7062788" y="4411663"/>
          <p14:tracePt t="54381" x="7375525" y="4179888"/>
          <p14:tracePt t="54397" x="7616825" y="3973513"/>
          <p14:tracePt t="54414" x="7858125" y="3679825"/>
          <p14:tracePt t="54431" x="8010525" y="3490913"/>
          <p14:tracePt t="54447" x="8116888" y="3303588"/>
          <p14:tracePt t="54464" x="8143875" y="3179763"/>
          <p14:tracePt t="54481" x="8143875" y="2990850"/>
          <p14:tracePt t="54497" x="8134350" y="2911475"/>
          <p14:tracePt t="54514" x="8081963" y="2813050"/>
          <p14:tracePt t="54531" x="8027988" y="2705100"/>
          <p14:tracePt t="54548" x="7947025" y="2589213"/>
          <p14:tracePt t="54565" x="7840663" y="2490788"/>
          <p14:tracePt t="54581" x="7715250" y="2393950"/>
          <p14:tracePt t="54598" x="7562850" y="2303463"/>
          <p14:tracePt t="54614" x="7385050" y="2214563"/>
          <p14:tracePt t="54631" x="7205663" y="2143125"/>
          <p14:tracePt t="54648" x="7018338" y="2089150"/>
          <p14:tracePt t="54665" x="6680200" y="2054225"/>
          <p14:tracePt t="54682" x="6313488" y="2054225"/>
          <p14:tracePt t="54698" x="5741988" y="2054225"/>
          <p14:tracePt t="54715" x="4875213" y="2054225"/>
          <p14:tracePt t="54732" x="4071938" y="2116138"/>
          <p14:tracePt t="54748" x="3402013" y="2214563"/>
          <p14:tracePt t="54765" x="2973388" y="2259013"/>
          <p14:tracePt t="54782" x="2660650" y="2366963"/>
          <p14:tracePt t="54799" x="2374900" y="2438400"/>
          <p14:tracePt t="54816" x="2214563" y="2482850"/>
          <p14:tracePt t="54832" x="2116138" y="2490788"/>
          <p14:tracePt t="54848" x="2027238" y="2517775"/>
          <p14:tracePt t="54849" x="1973263" y="2544763"/>
          <p14:tracePt t="54865" x="1884363" y="2598738"/>
          <p14:tracePt t="54882" x="1822450" y="2652713"/>
          <p14:tracePt t="54899" x="1758950" y="2697163"/>
          <p14:tracePt t="54916" x="1679575" y="2786063"/>
          <p14:tracePt t="54932" x="1625600" y="2884488"/>
          <p14:tracePt t="54949" x="1625600" y="2973388"/>
          <p14:tracePt t="54966" x="1643063" y="3330575"/>
          <p14:tracePt t="54983" x="1704975" y="3509963"/>
          <p14:tracePt t="54999" x="1768475" y="3670300"/>
          <p14:tracePt t="55016" x="1866900" y="3795713"/>
          <p14:tracePt t="55033" x="2054225" y="4037013"/>
          <p14:tracePt t="55050" x="2214563" y="4205288"/>
          <p14:tracePt t="55067" x="2393950" y="4394200"/>
          <p14:tracePt t="55083" x="2581275" y="4562475"/>
          <p14:tracePt t="55100" x="2732088" y="4679950"/>
          <p14:tracePt t="55116" x="2884488" y="4786313"/>
          <p14:tracePt t="55133" x="3081338" y="4919663"/>
          <p14:tracePt t="55150" x="3330575" y="5037138"/>
          <p14:tracePt t="55167" x="3554413" y="5133975"/>
          <p14:tracePt t="55183" x="3768725" y="5214938"/>
          <p14:tracePt t="55200" x="3956050" y="5251450"/>
          <p14:tracePt t="55201" x="4037013" y="5251450"/>
          <p14:tracePt t="55217" x="4187825" y="5259388"/>
          <p14:tracePt t="55234" x="4375150" y="5276850"/>
          <p14:tracePt t="55252" x="4554538" y="5313363"/>
          <p14:tracePt t="55267" x="4724400" y="5313363"/>
          <p14:tracePt t="55283" x="4929188" y="5295900"/>
          <p14:tracePt t="55300" x="5205413" y="5205413"/>
          <p14:tracePt t="55317" x="5500688" y="5108575"/>
          <p14:tracePt t="55334" x="5973763" y="4884738"/>
          <p14:tracePt t="55351" x="6473825" y="4643438"/>
          <p14:tracePt t="55368" x="6938963" y="4357688"/>
          <p14:tracePt t="55385" x="7375525" y="4098925"/>
          <p14:tracePt t="55385" x="7572375" y="3965575"/>
          <p14:tracePt t="55401" x="7894638" y="3776663"/>
          <p14:tracePt t="55417" x="8134350" y="3643313"/>
          <p14:tracePt t="55434" x="8340725" y="3509963"/>
          <p14:tracePt t="55451" x="8439150" y="3384550"/>
          <p14:tracePt t="55468" x="8474075" y="3303588"/>
          <p14:tracePt t="55484" x="8474075" y="3268663"/>
          <p14:tracePt t="55501" x="8420100" y="3187700"/>
          <p14:tracePt t="55518" x="8215313" y="3098800"/>
          <p14:tracePt t="55535" x="7894638" y="2965450"/>
          <p14:tracePt t="55551" x="7439025" y="2803525"/>
          <p14:tracePt t="55568" x="6946900" y="2687638"/>
          <p14:tracePt t="55585" x="6081713" y="2554288"/>
          <p14:tracePt t="55602" x="5483225" y="2536825"/>
          <p14:tracePt t="55619" x="4938713" y="2536825"/>
          <p14:tracePt t="55635" x="4384675" y="2536825"/>
          <p14:tracePt t="55651" x="3983038" y="2536825"/>
          <p14:tracePt t="55668" x="3732213" y="2536825"/>
          <p14:tracePt t="55685" x="3455988" y="2571750"/>
          <p14:tracePt t="55702" x="3214688" y="2598738"/>
          <p14:tracePt t="55719" x="2982913" y="2633663"/>
          <p14:tracePt t="55735" x="2759075" y="2670175"/>
          <p14:tracePt t="55752" x="2544763" y="2732088"/>
          <p14:tracePt t="55769" x="2224088" y="2857500"/>
          <p14:tracePt t="55786" x="2071688" y="2965450"/>
          <p14:tracePt t="55802" x="2044700" y="3170238"/>
          <p14:tracePt t="55819" x="2108200" y="3438525"/>
          <p14:tracePt t="55836" x="2330450" y="3768725"/>
          <p14:tracePt t="55853" x="2465388" y="3983038"/>
          <p14:tracePt t="55869" x="2536825" y="4179888"/>
          <p14:tracePt t="55886" x="2608263" y="4322763"/>
          <p14:tracePt t="55903" x="2714625" y="4456113"/>
          <p14:tracePt t="55921" x="2857500" y="4581525"/>
          <p14:tracePt t="55936" x="2894013" y="4608513"/>
          <p14:tracePt t="55953" x="3081338" y="4670425"/>
          <p14:tracePt t="55970" x="3295650" y="4697413"/>
          <p14:tracePt t="55986" x="3697288" y="4732338"/>
          <p14:tracePt t="56003" x="4394200" y="4732338"/>
          <p14:tracePt t="56020" x="5205413" y="4732338"/>
          <p14:tracePt t="56037" x="5973763" y="4732338"/>
          <p14:tracePt t="56053" x="6491288" y="4697413"/>
          <p14:tracePt t="56070" x="6823075" y="4598988"/>
          <p14:tracePt t="56087" x="7089775" y="4473575"/>
          <p14:tracePt t="56104" x="7313613" y="4322763"/>
          <p14:tracePt t="56121" x="7616825" y="4089400"/>
          <p14:tracePt t="56137" x="7786688" y="3973513"/>
          <p14:tracePt t="56154" x="7929563" y="3857625"/>
          <p14:tracePt t="56171" x="8018463" y="3768725"/>
          <p14:tracePt t="56187" x="8018463" y="3652838"/>
          <p14:tracePt t="56204" x="8018463" y="3517900"/>
          <p14:tracePt t="56221" x="7902575" y="3384550"/>
          <p14:tracePt t="56237" x="7688263" y="3241675"/>
          <p14:tracePt t="56254" x="7269163" y="3062288"/>
          <p14:tracePt t="56271" x="6759575" y="2894013"/>
          <p14:tracePt t="56287" x="6215063" y="2741613"/>
          <p14:tracePt t="56305" x="5813425" y="2679700"/>
          <p14:tracePt t="56305" x="5581650" y="2670175"/>
          <p14:tracePt t="56322" x="5153025" y="2581275"/>
          <p14:tracePt t="56338" x="4608513" y="2509838"/>
          <p14:tracePt t="56354" x="4108450" y="2509838"/>
          <p14:tracePt t="56371" x="3581400" y="2509838"/>
          <p14:tracePt t="56388" x="3160713" y="2509838"/>
          <p14:tracePt t="56405" x="2955925" y="2589213"/>
          <p14:tracePt t="56421" x="2830513" y="2714625"/>
          <p14:tracePt t="56438" x="2786063" y="2884488"/>
          <p14:tracePt t="56455" x="2751138" y="3081338"/>
          <p14:tracePt t="56472" x="2751138" y="3251200"/>
          <p14:tracePt t="56488" x="2724150" y="3375025"/>
          <p14:tracePt t="56505" x="2643188" y="3536950"/>
          <p14:tracePt t="56522" x="2598738" y="3598863"/>
          <p14:tracePt t="56538" x="2589213" y="3643313"/>
          <p14:tracePt t="56555" x="2589213" y="3679825"/>
          <p14:tracePt t="56572" x="2589213" y="3705225"/>
          <p14:tracePt t="56589" x="2633663" y="3732213"/>
          <p14:tracePt t="56605" x="2751138" y="3759200"/>
          <p14:tracePt t="56623" x="2938463" y="3848100"/>
          <p14:tracePt t="56639" x="3268663" y="3956050"/>
          <p14:tracePt t="56655" x="3687763" y="4081463"/>
          <p14:tracePt t="56672" x="4286250" y="4251325"/>
          <p14:tracePt t="56689" x="4813300" y="4357688"/>
          <p14:tracePt t="56706" x="5322888" y="4419600"/>
          <p14:tracePt t="56722" x="5527675" y="4419600"/>
          <p14:tracePt t="56739" x="5724525" y="4375150"/>
          <p14:tracePt t="56756" x="5938838" y="4276725"/>
          <p14:tracePt t="56773" x="6232525" y="4133850"/>
          <p14:tracePt t="56789" x="6483350" y="4062413"/>
          <p14:tracePt t="56807" x="6705600" y="3990975"/>
          <p14:tracePt t="56823" x="6884988" y="3938588"/>
          <p14:tracePt t="56840" x="7018338" y="3919538"/>
          <p14:tracePt t="56856" x="7062788" y="3919538"/>
          <p14:tracePt t="56929" x="7027863" y="3919538"/>
          <p14:tracePt t="56937" x="6991350" y="3919538"/>
          <p14:tracePt t="56945" x="6956425" y="3919538"/>
          <p14:tracePt t="56957" x="6902450" y="3938588"/>
          <p14:tracePt t="56973" x="6813550" y="3938588"/>
          <p14:tracePt t="56991" x="6545263" y="3938588"/>
          <p14:tracePt t="57007" x="6348413" y="3938588"/>
          <p14:tracePt t="57024" x="6099175" y="3938588"/>
          <p14:tracePt t="57041" x="5857875" y="3938588"/>
          <p14:tracePt t="57042" x="5751513" y="3938588"/>
          <p14:tracePt t="57057" x="5661025" y="3938588"/>
          <p14:tracePt t="57058" x="5562600" y="3911600"/>
          <p14:tracePt t="57074" x="5375275" y="3848100"/>
          <p14:tracePt t="57091" x="5187950" y="3786188"/>
          <p14:tracePt t="57107" x="4946650" y="3724275"/>
          <p14:tracePt t="57124" x="4660900" y="3652838"/>
          <p14:tracePt t="57142" x="4419600" y="3571875"/>
          <p14:tracePt t="57158" x="4170363" y="3536950"/>
          <p14:tracePt t="57175" x="3973513" y="3517900"/>
          <p14:tracePt t="57191" x="3867150" y="3517900"/>
          <p14:tracePt t="57207" x="3840163" y="3517900"/>
          <p14:tracePt t="57306" x="3795713" y="3509963"/>
          <p14:tracePt t="57313" x="3741738" y="3465513"/>
          <p14:tracePt t="57325" x="3687763" y="3438525"/>
          <p14:tracePt t="57342" x="3554413" y="3357563"/>
          <p14:tracePt t="57358" x="3465513" y="3295650"/>
          <p14:tracePt t="57375" x="3394075" y="3251200"/>
          <p14:tracePt t="57392" x="3340100" y="3214688"/>
          <p14:tracePt t="57408" x="3259138" y="3170238"/>
          <p14:tracePt t="57425" x="3179763" y="3152775"/>
          <p14:tracePt t="57426" x="3143250" y="3152775"/>
          <p14:tracePt t="57442" x="3081338" y="3152775"/>
          <p14:tracePt t="57459" x="2965450" y="3170238"/>
          <p14:tracePt t="57475" x="2830513" y="3224213"/>
          <p14:tracePt t="57492" x="2687638" y="3286125"/>
          <p14:tracePt t="57509" x="2581275" y="3348038"/>
          <p14:tracePt t="57525" x="2554288" y="3375025"/>
          <p14:tracePt t="57542" x="2562225" y="3536950"/>
          <p14:tracePt t="57559" x="2705100" y="3660775"/>
          <p14:tracePt t="57576" x="2911475" y="3813175"/>
          <p14:tracePt t="57592" x="3170238" y="3911600"/>
          <p14:tracePt t="57610" x="3544888" y="4017963"/>
          <p14:tracePt t="57626" x="3786188" y="4108450"/>
          <p14:tracePt t="57643" x="3983038" y="4170363"/>
          <p14:tracePt t="57660" x="4152900" y="4251325"/>
          <p14:tracePt t="57676" x="4330700" y="4340225"/>
          <p14:tracePt t="57693" x="4491038" y="4411663"/>
          <p14:tracePt t="57709" x="4670425" y="4491038"/>
          <p14:tracePt t="57726" x="4884738" y="4527550"/>
          <p14:tracePt t="57743" x="5116513" y="4554538"/>
          <p14:tracePt t="57760" x="5330825" y="4554538"/>
          <p14:tracePt t="57776" x="5500688" y="4554538"/>
          <p14:tracePt t="57793" x="5599113" y="4554538"/>
          <p14:tracePt t="57794" x="5643563" y="4554538"/>
          <p14:tracePt t="57811" x="5724525" y="4527550"/>
          <p14:tracePt t="57826" x="5813425" y="4473575"/>
          <p14:tracePt t="57843" x="5875338" y="4429125"/>
          <p14:tracePt t="57860" x="5929313" y="4384675"/>
          <p14:tracePt t="57877" x="6000750" y="4340225"/>
          <p14:tracePt t="57894" x="6037263" y="4295775"/>
          <p14:tracePt t="57911" x="6072188" y="4232275"/>
          <p14:tracePt t="57927" x="6108700" y="4170363"/>
          <p14:tracePt t="57944" x="6108700" y="4125913"/>
          <p14:tracePt t="57961" x="6108700" y="4071938"/>
          <p14:tracePt t="57977" x="6108700" y="4017963"/>
          <p14:tracePt t="57978" x="6108700" y="3956050"/>
          <p14:tracePt t="57994" x="6089650" y="3902075"/>
          <p14:tracePt t="58011" x="6062663" y="3848100"/>
          <p14:tracePt t="58028" x="6045200" y="3786188"/>
          <p14:tracePt t="58044" x="6010275" y="3724275"/>
          <p14:tracePt t="58061" x="5991225" y="3660775"/>
          <p14:tracePt t="58078" x="5929313" y="3581400"/>
          <p14:tracePt t="58094" x="5786438" y="3465513"/>
          <p14:tracePt t="58111" x="5581650" y="3340100"/>
          <p14:tracePt t="58128" x="5348288" y="3224213"/>
          <p14:tracePt t="58145" x="5081588" y="3108325"/>
          <p14:tracePt t="58146" x="4938713" y="3036888"/>
          <p14:tracePt t="58162" x="4633913" y="2946400"/>
          <p14:tracePt t="58179" x="4384675" y="2867025"/>
          <p14:tracePt t="58195" x="4133850" y="2840038"/>
          <p14:tracePt t="58213" x="3848100" y="2803525"/>
          <p14:tracePt t="58228" x="3608388" y="2803525"/>
          <p14:tracePt t="58245" x="3375025" y="2803525"/>
          <p14:tracePt t="58262" x="3197225" y="2803525"/>
          <p14:tracePt t="58278" x="3017838" y="2822575"/>
          <p14:tracePt t="58296" x="2857500" y="2867025"/>
          <p14:tracePt t="58312" x="2705100" y="2946400"/>
          <p14:tracePt t="58329" x="2581275" y="3044825"/>
          <p14:tracePt t="58345" x="2490788" y="3170238"/>
          <p14:tracePt t="58346" x="2446338" y="3224213"/>
          <p14:tracePt t="58362" x="2357438" y="3375025"/>
          <p14:tracePt t="58379" x="2286000" y="3500438"/>
          <p14:tracePt t="58396" x="2251075" y="3643313"/>
          <p14:tracePt t="58412" x="2241550" y="3768725"/>
          <p14:tracePt t="58429" x="2251075" y="3902075"/>
          <p14:tracePt t="58446" x="2303463" y="4027488"/>
          <p14:tracePt t="58462" x="2401888" y="4160838"/>
          <p14:tracePt t="58479" x="2482850" y="4268788"/>
          <p14:tracePt t="58496" x="2562225" y="4357688"/>
          <p14:tracePt t="58513" x="2687638" y="4483100"/>
          <p14:tracePt t="58529" x="2803525" y="4625975"/>
          <p14:tracePt t="58530" x="2884488" y="4687888"/>
          <p14:tracePt t="58546" x="3054350" y="4803775"/>
          <p14:tracePt t="58563" x="3187700" y="4894263"/>
          <p14:tracePt t="58579" x="3322638" y="4991100"/>
          <p14:tracePt t="58596" x="3438525" y="5054600"/>
          <p14:tracePt t="58613" x="3571875" y="5116513"/>
          <p14:tracePt t="58630" x="3714750" y="5187950"/>
          <p14:tracePt t="58647" x="3830638" y="5214938"/>
          <p14:tracePt t="58663" x="3956050" y="5224463"/>
          <p14:tracePt t="58680" x="4125913" y="5224463"/>
          <p14:tracePt t="58697" x="4322763" y="5224463"/>
          <p14:tracePt t="58714" x="4751388" y="5143500"/>
          <p14:tracePt t="58731" x="5081588" y="5037138"/>
          <p14:tracePt t="58747" x="5456238" y="4929188"/>
          <p14:tracePt t="58764" x="5848350" y="4768850"/>
          <p14:tracePt t="58781" x="6205538" y="4633913"/>
          <p14:tracePt t="58797" x="6626225" y="4456113"/>
          <p14:tracePt t="58814" x="6973888" y="4322763"/>
          <p14:tracePt t="58831" x="7313613" y="4160838"/>
          <p14:tracePt t="58847" x="7554913" y="4044950"/>
          <p14:tracePt t="58864" x="7732713" y="3965575"/>
          <p14:tracePt t="58881" x="7831138" y="3894138"/>
          <p14:tracePt t="58897" x="7875588" y="3840163"/>
          <p14:tracePt t="58898" x="7885113" y="3822700"/>
          <p14:tracePt t="58914" x="7885113" y="3803650"/>
          <p14:tracePt t="58932" x="7885113" y="3786188"/>
          <p14:tracePt t="58948" x="7885113" y="3751263"/>
          <p14:tracePt t="58964" x="7831138" y="3705225"/>
          <p14:tracePt t="58981" x="7751763" y="3652838"/>
          <p14:tracePt t="58998" x="7589838" y="3589338"/>
          <p14:tracePt t="59014" x="7429500" y="3527425"/>
          <p14:tracePt t="59032" x="7232650" y="3446463"/>
          <p14:tracePt t="59048" x="7027863" y="3384550"/>
          <p14:tracePt t="59065" x="6705600" y="3303588"/>
          <p14:tracePt t="59082" x="6259513" y="3232150"/>
          <p14:tracePt t="59082" x="6010275" y="3179763"/>
          <p14:tracePt t="59098" x="5545138" y="3133725"/>
          <p14:tracePt t="59115" x="5214938" y="3071813"/>
          <p14:tracePt t="59132" x="4983163" y="3044825"/>
          <p14:tracePt t="59148" x="4741863" y="3044825"/>
          <p14:tracePt t="59165" x="4500563" y="3044825"/>
          <p14:tracePt t="59182" x="4268788" y="3044825"/>
          <p14:tracePt t="59198" x="4027488" y="3071813"/>
          <p14:tracePt t="59215" x="3795713" y="3108325"/>
          <p14:tracePt t="59233" x="3554413" y="3160713"/>
          <p14:tracePt t="59249" x="3357563" y="3224213"/>
          <p14:tracePt t="59265" x="3143250" y="3313113"/>
          <p14:tracePt t="59282" x="2901950" y="3402013"/>
          <p14:tracePt t="59299" x="2759075" y="3482975"/>
          <p14:tracePt t="59316" x="2633663" y="3554413"/>
          <p14:tracePt t="59333" x="2544763" y="3652838"/>
          <p14:tracePt t="59349" x="2473325" y="3732213"/>
          <p14:tracePt t="59366" x="2446338" y="3830638"/>
          <p14:tracePt t="59383" x="2419350" y="3919538"/>
          <p14:tracePt t="59399" x="2393950" y="4010025"/>
          <p14:tracePt t="59416" x="2374900" y="4098925"/>
          <p14:tracePt t="59433" x="2374900" y="4170363"/>
          <p14:tracePt t="59449" x="2374900" y="4259263"/>
          <p14:tracePt t="59450" x="2374900" y="4303713"/>
          <p14:tracePt t="59467" x="2411413" y="4384675"/>
          <p14:tracePt t="59483" x="2455863" y="4438650"/>
          <p14:tracePt t="59500" x="2500313" y="4483100"/>
          <p14:tracePt t="59516" x="2581275" y="4518025"/>
          <p14:tracePt t="59533" x="2679700" y="4545013"/>
          <p14:tracePt t="59550" x="2911475" y="4545013"/>
          <p14:tracePt t="59567" x="3071813" y="4537075"/>
          <p14:tracePt t="59583" x="3286125" y="4510088"/>
          <p14:tracePt t="59600" x="3517900" y="4473575"/>
          <p14:tracePt t="59617" x="3751263" y="4446588"/>
          <p14:tracePt t="59634" x="3990975" y="4402138"/>
          <p14:tracePt t="59634" x="4143375" y="4348163"/>
          <p14:tracePt t="59651" x="4411663" y="4295775"/>
          <p14:tracePt t="59667" x="4608513" y="4224338"/>
          <p14:tracePt t="59684" x="4732338" y="4160838"/>
          <p14:tracePt t="59700" x="4803775" y="4081463"/>
          <p14:tracePt t="59717" x="4830763" y="4010025"/>
          <p14:tracePt t="59734" x="4840288" y="3983038"/>
          <p14:tracePt t="59752" x="4840288" y="3946525"/>
          <p14:tracePt t="59768" x="4840288" y="3884613"/>
          <p14:tracePt t="59784" x="4840288" y="3840163"/>
          <p14:tracePt t="59801" x="4830763" y="3813175"/>
          <p14:tracePt t="59817" x="4803775" y="3776663"/>
          <p14:tracePt t="59834" x="4670425" y="3670300"/>
          <p14:tracePt t="59851" x="4268788" y="3589338"/>
          <p14:tracePt t="59868" x="3919538" y="3517900"/>
          <p14:tracePt t="59884" x="3643313" y="3517900"/>
          <p14:tracePt t="59902" x="3429000" y="3517900"/>
          <p14:tracePt t="59918" x="3303588" y="3517900"/>
          <p14:tracePt t="59935" x="3286125" y="3517900"/>
          <p14:tracePt t="59952" x="3276600" y="3517900"/>
          <p14:tracePt t="59968" x="3259138" y="3517900"/>
          <p14:tracePt t="59985" x="3224213" y="3490913"/>
          <p14:tracePt t="60002" x="3160713" y="3482975"/>
          <p14:tracePt t="60003" x="3125788" y="3465513"/>
          <p14:tracePt t="60019" x="3044825" y="3465513"/>
          <p14:tracePt t="60035" x="2973388" y="3482975"/>
          <p14:tracePt t="60052" x="2938463" y="3554413"/>
          <p14:tracePt t="60069" x="2911475" y="3679825"/>
          <p14:tracePt t="60085" x="2911475" y="3795713"/>
          <p14:tracePt t="60102" x="2894013" y="3867150"/>
          <p14:tracePt t="60119" x="2894013" y="3919538"/>
          <p14:tracePt t="60135" x="2867025" y="3956050"/>
          <p14:tracePt t="60152" x="2847975" y="4000500"/>
          <p14:tracePt t="60169" x="2847975" y="4017963"/>
          <p14:tracePt t="60187" x="2847975" y="4027488"/>
          <p14:tracePt t="60274" x="2840038" y="4027488"/>
          <p14:tracePt t="60282" x="2830513" y="4017963"/>
          <p14:tracePt t="60298" x="2822575" y="3990975"/>
          <p14:tracePt t="60306" x="2813050" y="3990975"/>
          <p14:tracePt t="60370" x="2830513" y="3990975"/>
          <p14:tracePt t="60395" x="2830513" y="4000500"/>
          <p14:tracePt t="60403" x="2840038" y="4010025"/>
          <p14:tracePt t="60410" x="2840038" y="4017963"/>
          <p14:tracePt t="60420" x="2847975" y="4027488"/>
          <p14:tracePt t="60437" x="2857500" y="4044950"/>
          <p14:tracePt t="60453" x="2901950" y="4089400"/>
          <p14:tracePt t="60470" x="2946400" y="4116388"/>
          <p14:tracePt t="60487" x="3000375" y="4125913"/>
          <p14:tracePt t="60503" x="3017838" y="4133850"/>
          <p14:tracePt t="60520" x="3017838" y="4143375"/>
          <p14:tracePt t="60537" x="3027363" y="4143375"/>
          <p14:tracePt t="60554" x="3036888" y="4143375"/>
          <p14:tracePt t="60571" x="3044825" y="4143375"/>
          <p14:tracePt t="60587" x="3062288" y="4143375"/>
          <p14:tracePt t="60604" x="3089275" y="4143375"/>
          <p14:tracePt t="60621" x="3108325" y="4143375"/>
          <p14:tracePt t="60637" x="3125788" y="4133850"/>
          <p14:tracePt t="60654" x="3152775" y="4108450"/>
          <p14:tracePt t="60671" x="3179763" y="4062413"/>
          <p14:tracePt t="60687" x="3214688" y="4017963"/>
          <p14:tracePt t="60704" x="3251200" y="3965575"/>
          <p14:tracePt t="60722" x="3286125" y="3894138"/>
          <p14:tracePt t="60738" x="3340100" y="3830638"/>
          <p14:tracePt t="60755" x="3419475" y="3751263"/>
          <p14:tracePt t="60772" x="3465513" y="3714750"/>
          <p14:tracePt t="60788" x="3473450" y="3714750"/>
          <p14:tracePt t="60843" x="3482975" y="3724275"/>
          <p14:tracePt t="60851" x="3482975" y="3759200"/>
          <p14:tracePt t="60867" x="3482975" y="3776663"/>
          <p14:tracePt t="60875" x="3482975" y="3813175"/>
          <p14:tracePt t="60888" x="3482975" y="3822700"/>
          <p14:tracePt t="60905" x="3482975" y="3857625"/>
          <p14:tracePt t="60922" x="3482975" y="3875088"/>
          <p14:tracePt t="60923" x="3482975" y="3884613"/>
          <p14:tracePt t="60939" x="3482975" y="3902075"/>
          <p14:tracePt t="60955" x="3482975" y="3938588"/>
          <p14:tracePt t="60973" x="3490913" y="3973513"/>
          <p14:tracePt t="60989" x="3500438" y="3990975"/>
          <p14:tracePt t="61011" x="3509963" y="4010025"/>
          <p14:tracePt t="61075" x="3509963" y="4017963"/>
          <p14:tracePt t="61091" x="3509963" y="4037013"/>
          <p14:tracePt t="61115" x="3517900" y="4037013"/>
          <p14:tracePt t="61131" x="3527425" y="4037013"/>
          <p14:tracePt t="61147" x="3536950" y="4037013"/>
          <p14:tracePt t="61163" x="3544888" y="4037013"/>
          <p14:tracePt t="61171" x="3554413" y="4037013"/>
          <p14:tracePt t="61179" x="3571875" y="4017963"/>
          <p14:tracePt t="61195" x="3581400" y="4000500"/>
          <p14:tracePt t="61206" x="3589338" y="3983038"/>
          <p14:tracePt t="61223" x="3608388" y="3965575"/>
          <p14:tracePt t="61240" x="3616325" y="3938588"/>
          <p14:tracePt t="61256" x="3625850" y="3929063"/>
          <p14:tracePt t="61273" x="3625850" y="3919538"/>
          <p14:tracePt t="61290" x="3625850" y="3911600"/>
          <p14:tracePt t="61363" x="3633788" y="3911600"/>
          <p14:tracePt t="61411" x="3643313" y="3911600"/>
          <p14:tracePt t="61419" x="3643313" y="3919538"/>
          <p14:tracePt t="61427" x="3643313" y="3938588"/>
          <p14:tracePt t="61440" x="3643313" y="3946525"/>
          <p14:tracePt t="61457" x="3643313" y="3973513"/>
          <p14:tracePt t="61474" x="3643313" y="3990975"/>
          <p14:tracePt t="61491" x="3643313" y="4000500"/>
          <p14:tracePt t="61579" x="3643313" y="3990975"/>
          <p14:tracePt t="61587" x="3643313" y="3983038"/>
          <p14:tracePt t="61595" x="3633788" y="3973513"/>
          <p14:tracePt t="61608" x="3633788" y="3965575"/>
          <p14:tracePt t="61624" x="3633788" y="3956050"/>
          <p14:tracePt t="61731" x="3633788" y="3946525"/>
          <p14:tracePt t="65796" x="3679825" y="3946525"/>
          <p14:tracePt t="65804" x="3768725" y="3965575"/>
          <p14:tracePt t="65812" x="3857625" y="3973513"/>
          <p14:tracePt t="65824" x="3946525" y="3990975"/>
          <p14:tracePt t="65841" x="4125913" y="4000500"/>
          <p14:tracePt t="65857" x="4295775" y="4000500"/>
          <p14:tracePt t="65874" x="4411663" y="3990975"/>
          <p14:tracePt t="65891" x="4500563" y="3938588"/>
          <p14:tracePt t="65907" x="4598988" y="3857625"/>
          <p14:tracePt t="65925" x="4732338" y="3732213"/>
          <p14:tracePt t="65941" x="4786313" y="3652838"/>
          <p14:tracePt t="65958" x="4830763" y="3589338"/>
          <p14:tracePt t="65974" x="4848225" y="3571875"/>
          <p14:tracePt t="65991" x="4848225" y="3554413"/>
          <p14:tracePt t="66036" x="4830763" y="3544888"/>
          <p14:tracePt t="66044" x="4759325" y="3544888"/>
          <p14:tracePt t="66052" x="4670425" y="3544888"/>
          <p14:tracePt t="66060" x="4581525" y="3554413"/>
          <p14:tracePt t="66074" x="4500563" y="3571875"/>
          <p14:tracePt t="66091" x="4322763" y="3616325"/>
          <p14:tracePt t="66108" x="4133850" y="3633788"/>
          <p14:tracePt t="66108" x="4027488" y="3643313"/>
          <p14:tracePt t="66124" x="3840163" y="3660775"/>
          <p14:tracePt t="66141" x="3633788" y="3660775"/>
          <p14:tracePt t="66158" x="3402013" y="3643313"/>
          <p14:tracePt t="66175" x="3125788" y="3562350"/>
          <p14:tracePt t="66192" x="2884488" y="3500438"/>
          <p14:tracePt t="66209" x="2732088" y="3455988"/>
          <p14:tracePt t="66225" x="2660650" y="3419475"/>
          <p14:tracePt t="66242" x="2625725" y="3411538"/>
          <p14:tracePt t="66259" x="2625725" y="3402013"/>
          <p14:tracePt t="66276" x="2608263" y="3394075"/>
          <p14:tracePt t="66292" x="2598738" y="3394075"/>
          <p14:tracePt t="66309" x="2581275" y="3384550"/>
          <p14:tracePt t="66326" x="2554288" y="3384550"/>
          <p14:tracePt t="66343" x="2517775" y="3384550"/>
          <p14:tracePt t="66359" x="2500313" y="3384550"/>
          <p14:tracePt t="66376" x="2490788" y="3384550"/>
          <p14:tracePt t="66392" x="2482850" y="3384550"/>
          <p14:tracePt t="66409" x="2465388" y="3384550"/>
          <p14:tracePt t="66426" x="2438400" y="3384550"/>
          <p14:tracePt t="66443" x="2393950" y="3384550"/>
          <p14:tracePt t="66460" x="2347913" y="3402013"/>
          <p14:tracePt t="66477" x="2276475" y="3473450"/>
          <p14:tracePt t="66494" x="2224088" y="3527425"/>
          <p14:tracePt t="66510" x="2170113" y="3589338"/>
          <p14:tracePt t="66526" x="2133600" y="3616325"/>
          <p14:tracePt t="66544" x="2081213" y="3643313"/>
          <p14:tracePt t="66560" x="2027238" y="3679825"/>
          <p14:tracePt t="66577" x="1973263" y="3679825"/>
          <p14:tracePt t="66594" x="1955800" y="3679825"/>
          <p14:tracePt t="66676" x="1965325" y="3679825"/>
          <p14:tracePt t="66684" x="1982788" y="3679825"/>
          <p14:tracePt t="66694" x="1990725" y="3679825"/>
          <p14:tracePt t="66710" x="2017713" y="3670300"/>
          <p14:tracePt t="66727" x="2062163" y="3660775"/>
          <p14:tracePt t="66744" x="2108200" y="3660775"/>
          <p14:tracePt t="66761" x="2160588" y="3643313"/>
          <p14:tracePt t="66777" x="2232025" y="3643313"/>
          <p14:tracePt t="66795" x="2312988" y="3643313"/>
          <p14:tracePt t="66811" x="2509838" y="3643313"/>
          <p14:tracePt t="66827" x="2732088" y="3643313"/>
          <p14:tracePt t="66844" x="2973388" y="3643313"/>
          <p14:tracePt t="66845" x="3116263" y="3643313"/>
          <p14:tracePt t="66861" x="3402013" y="3643313"/>
          <p14:tracePt t="66878" x="3643313" y="3616325"/>
          <p14:tracePt t="66895" x="3848100" y="3616325"/>
          <p14:tracePt t="66911" x="3983038" y="3616325"/>
          <p14:tracePt t="66928" x="4071938" y="3616325"/>
          <p14:tracePt t="66945" x="4116388" y="3616325"/>
          <p14:tracePt t="66961" x="4143375" y="3616325"/>
          <p14:tracePt t="66978" x="4170363" y="3616325"/>
          <p14:tracePt t="66995" x="4232275" y="3616325"/>
          <p14:tracePt t="67012" x="4322763" y="3581400"/>
          <p14:tracePt t="67029" x="4465638" y="3544888"/>
          <p14:tracePt t="67045" x="4491038" y="3536950"/>
          <p14:tracePt t="67069" x="4500563" y="3536950"/>
          <p14:tracePt t="67117" x="4518025" y="3536950"/>
          <p14:tracePt t="67133" x="4527550" y="3536950"/>
          <p14:tracePt t="67141" x="4537075" y="3536950"/>
          <p14:tracePt t="67149" x="4545013" y="3536950"/>
          <p14:tracePt t="67162" x="4554538" y="3536950"/>
          <p14:tracePt t="67179" x="4608513" y="3554413"/>
          <p14:tracePt t="67196" x="4687888" y="3598863"/>
          <p14:tracePt t="67213" x="5027613" y="3732213"/>
          <p14:tracePt t="67229" x="5232400" y="3776663"/>
          <p14:tracePt t="67246" x="5456238" y="3803650"/>
          <p14:tracePt t="67263" x="5643563" y="3840163"/>
          <p14:tracePt t="67279" x="5786438" y="3840163"/>
          <p14:tracePt t="67296" x="5884863" y="3840163"/>
          <p14:tracePt t="67313" x="6018213" y="3840163"/>
          <p14:tracePt t="67329" x="6197600" y="3822700"/>
          <p14:tracePt t="67346" x="6402388" y="3795713"/>
          <p14:tracePt t="67363" x="6581775" y="3751263"/>
          <p14:tracePt t="67380" x="6697663" y="3705225"/>
          <p14:tracePt t="67396" x="6759575" y="3687763"/>
          <p14:tracePt t="67397" x="6769100" y="3687763"/>
          <p14:tracePt t="67414" x="6786563" y="3670300"/>
          <p14:tracePt t="67430" x="6796088" y="3670300"/>
          <p14:tracePt t="67501" x="6804025" y="3670300"/>
          <p14:tracePt t="67525" x="6813550" y="3670300"/>
          <p14:tracePt t="67533" x="6813550" y="3660775"/>
          <p14:tracePt t="67549" x="6823075" y="3652838"/>
          <p14:tracePt t="67565" x="6831013" y="3633788"/>
          <p14:tracePt t="67573" x="6848475" y="3625850"/>
          <p14:tracePt t="67581" x="6858000" y="3616325"/>
          <p14:tracePt t="67597" x="6867525" y="3598863"/>
          <p14:tracePt t="67615" x="6911975" y="3562350"/>
          <p14:tracePt t="67631" x="6938963" y="3517900"/>
          <p14:tracePt t="67647" x="6965950" y="3482975"/>
          <p14:tracePt t="67665" x="6983413" y="3402013"/>
          <p14:tracePt t="67681" x="6983413" y="3330575"/>
          <p14:tracePt t="67697" x="6965950" y="3251200"/>
          <p14:tracePt t="67715" x="6946900" y="3214688"/>
          <p14:tracePt t="67731" x="6875463" y="3125788"/>
          <p14:tracePt t="67748" x="6786563" y="3044825"/>
          <p14:tracePt t="67765" x="6510338" y="2938463"/>
          <p14:tracePt t="67781" x="6375400" y="2884488"/>
          <p14:tracePt t="67798" x="6259513" y="2830513"/>
          <p14:tracePt t="67815" x="6116638" y="2795588"/>
          <p14:tracePt t="67831" x="5956300" y="2732088"/>
          <p14:tracePt t="67848" x="5795963" y="2687638"/>
          <p14:tracePt t="67865" x="5634038" y="2643188"/>
          <p14:tracePt t="67882" x="5491163" y="2625725"/>
          <p14:tracePt t="67898" x="5330825" y="2616200"/>
          <p14:tracePt t="67915" x="5143500" y="2616200"/>
          <p14:tracePt t="67932" x="4911725" y="2616200"/>
          <p14:tracePt t="67933" x="4768850" y="2616200"/>
          <p14:tracePt t="67949" x="4633913" y="2616200"/>
          <p14:tracePt t="67965" x="4224338" y="2608263"/>
          <p14:tracePt t="67982" x="3965575" y="2608263"/>
          <p14:tracePt t="67999" x="3724275" y="2608263"/>
          <p14:tracePt t="68016" x="3544888" y="2608263"/>
          <p14:tracePt t="68032" x="3384550" y="2616200"/>
          <p14:tracePt t="68049" x="3241675" y="2633663"/>
          <p14:tracePt t="68065" x="3133725" y="2670175"/>
          <p14:tracePt t="68082" x="3054350" y="2705100"/>
          <p14:tracePt t="68099" x="3027363" y="2732088"/>
          <p14:tracePt t="68116" x="3009900" y="2751138"/>
          <p14:tracePt t="68132" x="2990850" y="2786063"/>
          <p14:tracePt t="68133" x="2973388" y="2803525"/>
          <p14:tracePt t="68149" x="2928938" y="2874963"/>
          <p14:tracePt t="68166" x="2847975" y="2965450"/>
          <p14:tracePt t="68183" x="2751138" y="3062288"/>
          <p14:tracePt t="68199" x="2643188" y="3170238"/>
          <p14:tracePt t="68216" x="2366963" y="3446463"/>
          <p14:tracePt t="68233" x="2286000" y="3598863"/>
          <p14:tracePt t="68250" x="2268538" y="3714750"/>
          <p14:tracePt t="68266" x="2268538" y="3776663"/>
          <p14:tracePt t="68283" x="2322513" y="3884613"/>
          <p14:tracePt t="68300" x="2411413" y="4010025"/>
          <p14:tracePt t="68317" x="2527300" y="4152900"/>
          <p14:tracePt t="68317" x="2571750" y="4197350"/>
          <p14:tracePt t="68334" x="2652713" y="4286250"/>
          <p14:tracePt t="68350" x="2732088" y="4322763"/>
          <p14:tracePt t="68367" x="2813050" y="4340225"/>
          <p14:tracePt t="68384" x="2919413" y="4348163"/>
          <p14:tracePt t="68400" x="3054350" y="4348163"/>
          <p14:tracePt t="68417" x="3187700" y="4348163"/>
          <p14:tracePt t="68434" x="3348038" y="4348163"/>
          <p14:tracePt t="68450" x="3536950" y="4348163"/>
          <p14:tracePt t="68467" x="3741738" y="4322763"/>
          <p14:tracePt t="68484" x="3946525" y="4286250"/>
          <p14:tracePt t="68501" x="4170363" y="4259263"/>
          <p14:tracePt t="68501" x="4276725" y="4224338"/>
          <p14:tracePt t="68518" x="4518025" y="4197350"/>
          <p14:tracePt t="68535" x="4822825" y="4152900"/>
          <p14:tracePt t="68551" x="5108575" y="4125913"/>
          <p14:tracePt t="68567" x="5357813" y="4125913"/>
          <p14:tracePt t="68584" x="5527675" y="4125913"/>
          <p14:tracePt t="68601" x="5599113" y="4116388"/>
          <p14:tracePt t="68617" x="5616575" y="4108450"/>
          <p14:tracePt t="68645" x="5626100" y="4098925"/>
          <p14:tracePt t="68669" x="5643563" y="4098925"/>
          <p14:tracePt t="68677" x="5643563" y="4089400"/>
          <p14:tracePt t="68685" x="5653088" y="4089400"/>
          <p14:tracePt t="68701" x="5653088" y="4081463"/>
          <p14:tracePt t="68741" x="5653088" y="4071938"/>
          <p14:tracePt t="68773" x="5661025" y="4054475"/>
          <p14:tracePt t="68797" x="5661025" y="4044950"/>
          <p14:tracePt t="68829" x="5661025" y="4027488"/>
          <p14:tracePt t="68837" x="5661025" y="4017963"/>
          <p14:tracePt t="68845" x="5626100" y="4000500"/>
          <p14:tracePt t="68861" x="5581650" y="3990975"/>
          <p14:tracePt t="68869" x="5554663" y="3983038"/>
          <p14:tracePt t="68886" x="5456238" y="3956050"/>
          <p14:tracePt t="68902" x="5072063" y="3902075"/>
          <p14:tracePt t="68919" x="4751388" y="3902075"/>
          <p14:tracePt t="68936" x="4375150" y="3902075"/>
          <p14:tracePt t="68952" x="4081463" y="3902075"/>
          <p14:tracePt t="68969" x="3857625" y="3884613"/>
          <p14:tracePt t="68986" x="3670300" y="3857625"/>
          <p14:tracePt t="69002" x="3517900" y="3830638"/>
          <p14:tracePt t="69019" x="3340100" y="3830638"/>
          <p14:tracePt t="69036" x="3133725" y="3822700"/>
          <p14:tracePt t="69053" x="2795588" y="3822700"/>
          <p14:tracePt t="69070" x="2598738" y="3822700"/>
          <p14:tracePt t="69086" x="2438400" y="3822700"/>
          <p14:tracePt t="69103" x="2347913" y="3822700"/>
          <p14:tracePt t="69120" x="2303463" y="3830638"/>
          <p14:tracePt t="69136" x="2295525" y="3840163"/>
          <p14:tracePt t="69301" x="2303463" y="3830638"/>
          <p14:tracePt t="69309" x="2303463" y="3822700"/>
          <p14:tracePt t="69320" x="2330450" y="3803650"/>
          <p14:tracePt t="69337" x="2384425" y="3751263"/>
          <p14:tracePt t="69354" x="2465388" y="3714750"/>
          <p14:tracePt t="69370" x="2562225" y="3660775"/>
          <p14:tracePt t="69387" x="2625725" y="3633788"/>
          <p14:tracePt t="69404" x="2633663" y="3633788"/>
          <p14:tracePt t="69573" x="2616200" y="3643313"/>
          <p14:tracePt t="69581" x="2571750" y="3670300"/>
          <p14:tracePt t="69589" x="2536825" y="3705225"/>
          <p14:tracePt t="69606" x="2517775" y="4044950"/>
          <p14:tracePt t="69621" x="2517775" y="4402138"/>
          <p14:tracePt t="69638" x="2517775" y="4679950"/>
          <p14:tracePt t="69656" x="2517775" y="4848225"/>
          <p14:tracePt t="69672" x="2517775" y="4938713"/>
          <p14:tracePt t="69688" x="2527300" y="4965700"/>
          <p14:tracePt t="69705" x="2536825" y="4965700"/>
          <p14:tracePt t="69722" x="2544763" y="4965700"/>
          <p14:tracePt t="69757" x="2554288" y="4965700"/>
          <p14:tracePt t="69765" x="2581275" y="4965700"/>
          <p14:tracePt t="69774" x="2598738" y="4965700"/>
          <p14:tracePt t="69789" x="2625725" y="4946650"/>
          <p14:tracePt t="69806" x="2687638" y="4813300"/>
          <p14:tracePt t="69822" x="2741613" y="4687888"/>
          <p14:tracePt t="69839" x="2768600" y="4572000"/>
          <p14:tracePt t="69856" x="2813050" y="4456113"/>
          <p14:tracePt t="69872" x="2847975" y="4394200"/>
          <p14:tracePt t="69889" x="2884488" y="4303713"/>
          <p14:tracePt t="69906" x="2919413" y="4259263"/>
          <p14:tracePt t="69923" x="2955925" y="4214813"/>
          <p14:tracePt t="69939" x="2965450" y="4214813"/>
          <p14:tracePt t="69956" x="2982913" y="4214813"/>
          <p14:tracePt t="69973" x="3000375" y="4214813"/>
          <p14:tracePt t="69990" x="3160713" y="4286250"/>
          <p14:tracePt t="70006" x="3295650" y="4367213"/>
          <p14:tracePt t="70023" x="3402013" y="4419600"/>
          <p14:tracePt t="70040" x="3473450" y="4446588"/>
          <p14:tracePt t="70056" x="3554413" y="4465638"/>
          <p14:tracePt t="70073" x="3643313" y="4491038"/>
          <p14:tracePt t="70090" x="3776663" y="4491038"/>
          <p14:tracePt t="70107" x="3965575" y="4456113"/>
          <p14:tracePt t="70124" x="4286250" y="4303713"/>
          <p14:tracePt t="70140" x="4510088" y="4152900"/>
          <p14:tracePt t="70157" x="4554538" y="4089400"/>
          <p14:tracePt t="70174" x="4554538" y="4027488"/>
          <p14:tracePt t="70190" x="4375150" y="3983038"/>
          <p14:tracePt t="70207" x="4037013" y="3956050"/>
          <p14:tracePt t="70224" x="3384550" y="4000500"/>
          <p14:tracePt t="70240" x="2759075" y="4098925"/>
          <p14:tracePt t="70257" x="2411413" y="4143375"/>
          <p14:tracePt t="70274" x="2251075" y="4160838"/>
          <p14:tracePt t="70291" x="2197100" y="4170363"/>
          <p14:tracePt t="70308" x="2187575" y="4170363"/>
          <p14:tracePt t="70334" x="2179638" y="4170363"/>
          <p14:tracePt t="70350" x="2179638" y="4179888"/>
          <p14:tracePt t="70374" x="2179638" y="4197350"/>
          <p14:tracePt t="70382" x="2187575" y="4205288"/>
          <p14:tracePt t="70391" x="2197100" y="4205288"/>
          <p14:tracePt t="70408" x="2232025" y="4224338"/>
          <p14:tracePt t="70425" x="2295525" y="4259263"/>
          <p14:tracePt t="70441" x="2366963" y="4295775"/>
          <p14:tracePt t="70458" x="2455863" y="4330700"/>
          <p14:tracePt t="70475" x="2554288" y="4357688"/>
          <p14:tracePt t="70491" x="2714625" y="4367213"/>
          <p14:tracePt t="70508" x="2768600" y="4384675"/>
          <p14:tracePt t="70525" x="2795588" y="4384675"/>
          <p14:tracePt t="70526" x="2813050" y="4394200"/>
          <p14:tracePt t="70542" x="2847975" y="4394200"/>
          <p14:tracePt t="70558" x="2919413" y="4394200"/>
          <p14:tracePt t="70575" x="3062288" y="4384675"/>
          <p14:tracePt t="70592" x="3170238" y="4375150"/>
          <p14:tracePt t="70609" x="3259138" y="4367213"/>
          <p14:tracePt t="70626" x="3340100" y="4367213"/>
          <p14:tracePt t="70642" x="3375025" y="4367213"/>
          <p14:tracePt t="70659" x="3394075" y="4367213"/>
          <p14:tracePt t="70686" x="3394075" y="4357688"/>
          <p14:tracePt t="70734" x="3402013" y="4357688"/>
          <p14:tracePt t="70742" x="3411538" y="4357688"/>
          <p14:tracePt t="70750" x="3429000" y="4340225"/>
          <p14:tracePt t="70759" x="3429000" y="4313238"/>
          <p14:tracePt t="70776" x="3473450" y="4259263"/>
          <p14:tracePt t="70793" x="3509963" y="4224338"/>
          <p14:tracePt t="70810" x="3544888" y="4170363"/>
          <p14:tracePt t="70826" x="3562350" y="4133850"/>
          <p14:tracePt t="70843" x="3571875" y="4108450"/>
          <p14:tracePt t="70860" x="3589338" y="4089400"/>
          <p14:tracePt t="70876" x="3598863" y="4062413"/>
          <p14:tracePt t="70910" x="3608388" y="4062413"/>
          <p14:tracePt t="70958" x="3652838" y="4108450"/>
          <p14:tracePt t="70966" x="3679825" y="4205288"/>
          <p14:tracePt t="70977" x="3759200" y="4348163"/>
          <p14:tracePt t="70993" x="3946525" y="4643438"/>
          <p14:tracePt t="71010" x="4108450" y="4840288"/>
          <p14:tracePt t="71027" x="4224338" y="5000625"/>
          <p14:tracePt t="71044" x="4286250" y="5099050"/>
          <p14:tracePt t="71060" x="4313238" y="5133975"/>
          <p14:tracePt t="71077" x="4330700" y="5153025"/>
          <p14:tracePt t="71118" x="4340225" y="5153025"/>
          <p14:tracePt t="71127" x="4348163" y="5153025"/>
          <p14:tracePt t="71142" x="4357688" y="5143500"/>
          <p14:tracePt t="71150" x="4367213" y="5143500"/>
          <p14:tracePt t="71161" x="4367213" y="5133975"/>
          <p14:tracePt t="71177" x="4375150" y="5133975"/>
          <p14:tracePt t="71194" x="4375150" y="5126038"/>
          <p14:tracePt t="72302" x="4384675" y="5116513"/>
          <p14:tracePt t="72310" x="4384675" y="5099050"/>
          <p14:tracePt t="72318" x="4394200" y="5099050"/>
          <p14:tracePt t="72332" x="4394200" y="5089525"/>
          <p14:tracePt t="72348" x="4402138" y="5072063"/>
          <p14:tracePt t="72366" x="4411663" y="5072063"/>
          <p14:tracePt t="72382" x="4419600" y="5062538"/>
          <p14:tracePt t="72383" x="4419600" y="5054600"/>
          <p14:tracePt t="72558" x="4429125" y="5054600"/>
          <p14:tracePt t="75343" x="4402138" y="5054600"/>
          <p14:tracePt t="75351" x="4286250" y="4983163"/>
          <p14:tracePt t="75360" x="3990975" y="4803775"/>
          <p14:tracePt t="75377" x="3214688" y="4411663"/>
          <p14:tracePt t="75393" x="2670175" y="4143375"/>
          <p14:tracePt t="75411" x="2312988" y="3983038"/>
          <p14:tracePt t="75427" x="2179638" y="3867150"/>
          <p14:tracePt t="75444" x="2108200" y="3768725"/>
          <p14:tracePt t="75460" x="2044700" y="3625850"/>
          <p14:tracePt t="75477" x="1990725" y="3411538"/>
          <p14:tracePt t="75494" x="1884363" y="3152775"/>
          <p14:tracePt t="75510" x="1758950" y="2928938"/>
          <p14:tracePt t="75528" x="1330325" y="2197100"/>
          <p14:tracePt t="75544" x="965200" y="1670050"/>
          <p14:tracePt t="75561" x="679450" y="1268413"/>
          <p14:tracePt t="75578" x="544513" y="1071563"/>
          <p14:tracePt t="75594" x="446088" y="919163"/>
          <p14:tracePt t="75611" x="374650" y="750888"/>
          <p14:tracePt t="75628" x="322263" y="561975"/>
          <p14:tracePt t="75644" x="312738" y="411163"/>
          <p14:tracePt t="75661" x="312738" y="303213"/>
          <p14:tracePt t="75678" x="312738" y="231775"/>
          <p14:tracePt t="75694" x="312738" y="187325"/>
          <p14:tracePt t="75711" x="312738" y="152400"/>
          <p14:tracePt t="75728" x="347663" y="115888"/>
          <p14:tracePt t="75745" x="419100" y="36513"/>
          <p14:tracePt t="75761" x="517525" y="0"/>
          <p14:tracePt t="75779" x="544513" y="0"/>
          <p14:tracePt t="75795" x="554038" y="0"/>
          <p14:tracePt t="76031" x="536575" y="9525"/>
          <p14:tracePt t="76047" x="517525" y="9525"/>
          <p14:tracePt t="76055" x="517525" y="17463"/>
          <p14:tracePt t="76063" x="500063" y="26988"/>
          <p14:tracePt t="76080" x="473075" y="36513"/>
          <p14:tracePt t="76096" x="428625" y="53975"/>
          <p14:tracePt t="76113" x="393700" y="71438"/>
          <p14:tracePt t="76130" x="366713" y="71438"/>
          <p14:tracePt t="76147" x="339725" y="88900"/>
          <p14:tracePt t="76163" x="322263" y="88900"/>
          <p14:tracePt t="76180" x="312738" y="88900"/>
          <p14:tracePt t="76197" x="295275" y="88900"/>
          <p14:tracePt t="76213" x="285750" y="98425"/>
          <p14:tracePt t="76263" x="276225" y="107950"/>
          <p14:tracePt t="76287" x="268288" y="107950"/>
          <p14:tracePt t="76295" x="250825" y="115888"/>
          <p14:tracePt t="76303" x="241300" y="125413"/>
          <p14:tracePt t="76315" x="223838" y="142875"/>
          <p14:tracePt t="76343" x="204788" y="142875"/>
          <p14:tracePt t="76416" x="196850" y="152400"/>
          <p14:tracePt t="76424" x="187325" y="152400"/>
          <p14:tracePt t="76440" x="179388" y="152400"/>
          <p14:tracePt t="76504" x="169863" y="160338"/>
          <p14:tracePt t="76520" x="160338" y="160338"/>
          <p14:tracePt t="76528" x="152400" y="160338"/>
          <p14:tracePt t="76536" x="142875" y="160338"/>
          <p14:tracePt t="76568" x="125413" y="160338"/>
          <p14:tracePt t="76592" x="107950" y="160338"/>
          <p14:tracePt t="76608" x="98425" y="160338"/>
          <p14:tracePt t="76616" x="88900" y="160338"/>
          <p14:tracePt t="76624" x="80963" y="160338"/>
          <p14:tracePt t="76632" x="71438" y="160338"/>
          <p14:tracePt t="76648" x="53975" y="160338"/>
          <p14:tracePt t="76665" x="44450" y="160338"/>
          <p14:tracePt t="76760" x="26988" y="160338"/>
          <p14:tracePt t="76832" x="9525" y="160338"/>
          <p14:tracePt t="77736" x="44450" y="295275"/>
          <p14:tracePt t="77736" x="88900" y="339725"/>
          <p14:tracePt t="77752" x="312738" y="714375"/>
          <p14:tracePt t="77769" x="588963" y="1071563"/>
          <p14:tracePt t="77786" x="776288" y="1393825"/>
          <p14:tracePt t="77803" x="874713" y="1616075"/>
          <p14:tracePt t="77819" x="973138" y="1830388"/>
          <p14:tracePt t="77836" x="1062038" y="2044700"/>
          <p14:tracePt t="77853" x="1169988" y="2214563"/>
          <p14:tracePt t="77870" x="1268413" y="2393950"/>
          <p14:tracePt t="77886" x="1374775" y="2581275"/>
          <p14:tracePt t="77902" x="1438275" y="2741613"/>
          <p14:tracePt t="77919" x="1500188" y="285750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6010" r="2210"/>
          <a:stretch/>
        </p:blipFill>
        <p:spPr bwMode="auto">
          <a:xfrm>
            <a:off x="1295400" y="1305636"/>
            <a:ext cx="7239000" cy="50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/>
              <a:t>آشنایی با سیستم هموویژیلانس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solidFill>
                  <a:prstClr val="black"/>
                </a:solidFill>
              </a:rPr>
              <a:t>آشنایی </a:t>
            </a:r>
            <a:r>
              <a:rPr lang="fa-IR" sz="2800" dirty="0" smtClean="0">
                <a:solidFill>
                  <a:prstClr val="black"/>
                </a:solidFill>
              </a:rPr>
              <a:t>با </a:t>
            </a:r>
            <a:r>
              <a:rPr lang="fa-IR" sz="2800" dirty="0" smtClean="0"/>
              <a:t>فراورده های خونی و استاندارد های مربوطه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/>
              <a:t>آشنایی با عوارض انتقال خون و مدیریت آنها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/>
              <a:t>آشنایی با فرم های مختلف هموویژیلانس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عناوین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0913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85988"/>
            <a:ext cx="3886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/>
        </p:blipFill>
        <p:spPr bwMode="auto">
          <a:xfrm>
            <a:off x="1295400" y="838200"/>
            <a:ext cx="6705600" cy="40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51816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latin typeface="Droid Arabic Naskh"/>
              </a:rPr>
              <a:t>در فرآوردۀ گلبول قرمز شسته شده حدود ۲۰% از گلبولهای قرمز ، ۸۵% از گلبولهای سفید و نزدیک به ۹۹% از پلاسمای اولیه کاهش می </a:t>
            </a:r>
            <a:r>
              <a:rPr lang="fa-IR" sz="2000" b="1" dirty="0" smtClean="0">
                <a:solidFill>
                  <a:srgbClr val="FF0000"/>
                </a:solidFill>
                <a:latin typeface="Droid Arabic Naskh"/>
              </a:rPr>
              <a:t>یابد.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/>
          <a:stretch/>
        </p:blipFill>
        <p:spPr bwMode="auto">
          <a:xfrm>
            <a:off x="1295400" y="11430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3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9692"/>
            <a:ext cx="7467600" cy="54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Fresh Frozen Plasma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(FFP)</a:t>
            </a:r>
          </a:p>
          <a:p>
            <a:pPr marL="0" indent="0" algn="ctr">
              <a:buNone/>
            </a:pPr>
            <a:endParaRPr lang="fa-I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943600" cy="47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resh frozen plasma | Australian Red Cross Lifeblo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5429"/>
          <a:stretch/>
        </p:blipFill>
        <p:spPr bwMode="auto">
          <a:xfrm>
            <a:off x="304800" y="1676400"/>
            <a:ext cx="2834185" cy="413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6"/>
          <a:stretch/>
        </p:blipFill>
        <p:spPr bwMode="auto">
          <a:xfrm>
            <a:off x="1295400" y="838200"/>
            <a:ext cx="6908538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2"/>
          <a:stretch/>
        </p:blipFill>
        <p:spPr bwMode="auto">
          <a:xfrm>
            <a:off x="1066800" y="1371600"/>
            <a:ext cx="70866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Cryoprecipitate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02" y="914401"/>
            <a:ext cx="59863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124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dirty="0" smtClean="0"/>
              <a:t>تعریف</a:t>
            </a:r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705600" cy="398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9106"/>
            <a:ext cx="7774898" cy="464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 rtlCol="0">
            <a:normAutofit lnSpcReduction="10000"/>
          </a:bodyPr>
          <a:lstStyle/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</a:rPr>
              <a:t>فاکتور </a:t>
            </a:r>
            <a:r>
              <a:rPr lang="en-US" dirty="0" smtClean="0">
                <a:solidFill>
                  <a:srgbClr val="FF0000"/>
                </a:solidFill>
              </a:rPr>
              <a:t>VIII 	       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fa-IR" dirty="0" smtClean="0"/>
              <a:t>به </a:t>
            </a:r>
            <a:r>
              <a:rPr lang="fa-IR" dirty="0"/>
              <a:t>میزان 120-80 واحد بین المللی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/>
              <a:t>      	</a:t>
            </a:r>
            <a:r>
              <a:rPr lang="fa-IR" dirty="0" smtClean="0"/>
              <a:t>				 </a:t>
            </a:r>
            <a:r>
              <a:rPr lang="fa-IR" dirty="0" smtClean="0">
                <a:solidFill>
                  <a:srgbClr val="FF0000"/>
                </a:solidFill>
              </a:rPr>
              <a:t>فیبرینوژن</a:t>
            </a:r>
            <a:r>
              <a:rPr lang="fa-IR" dirty="0" smtClean="0"/>
              <a:t>     </a:t>
            </a:r>
            <a:r>
              <a:rPr lang="en-US" dirty="0" smtClean="0"/>
              <a:t>				      			</a:t>
            </a:r>
            <a:r>
              <a:rPr lang="fa-IR" dirty="0" smtClean="0"/>
              <a:t>150</a:t>
            </a:r>
            <a:r>
              <a:rPr lang="en-US" dirty="0" smtClean="0"/>
              <a:t> -</a:t>
            </a:r>
            <a:r>
              <a:rPr lang="fa-IR" dirty="0" smtClean="0"/>
              <a:t>300</a:t>
            </a:r>
            <a:r>
              <a:rPr lang="en-US" dirty="0" smtClean="0"/>
              <a:t>mg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                                                                      </a:t>
            </a:r>
            <a:r>
              <a:rPr lang="en-US" dirty="0" smtClean="0">
                <a:solidFill>
                  <a:srgbClr val="FF0000"/>
                </a:solidFill>
              </a:rPr>
              <a:t>VWF</a:t>
            </a:r>
            <a:r>
              <a:rPr lang="en-US" dirty="0" smtClean="0"/>
              <a:t>      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 </a:t>
            </a:r>
            <a:r>
              <a:rPr lang="fa-IR" dirty="0" smtClean="0"/>
              <a:t>به میزان 70%-40% مقدار اولیه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solidFill>
                  <a:srgbClr val="FF0000"/>
                </a:solidFill>
              </a:rPr>
              <a:t>      </a:t>
            </a:r>
            <a:r>
              <a:rPr lang="en-US" dirty="0" smtClean="0">
                <a:solidFill>
                  <a:srgbClr val="FF0000"/>
                </a:solidFill>
              </a:rPr>
              <a:t>XIII</a:t>
            </a:r>
            <a:r>
              <a:rPr lang="fa-IR" dirty="0" smtClean="0">
                <a:solidFill>
                  <a:srgbClr val="FF0000"/>
                </a:solidFill>
              </a:rPr>
              <a:t> فاکتور</a:t>
            </a:r>
            <a:endParaRPr lang="fa-IR" dirty="0" smtClean="0"/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/>
              <a:t>به </a:t>
            </a:r>
            <a:r>
              <a:rPr lang="fa-IR" dirty="0"/>
              <a:t>میزان 30% - 20% مقدار </a:t>
            </a:r>
            <a:r>
              <a:rPr lang="fa-IR" dirty="0" smtClean="0"/>
              <a:t>اولیه            </a:t>
            </a:r>
          </a:p>
          <a:p>
            <a:pPr marL="400050" lvl="1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/>
              <a:t> مقادیر قابل توجهی </a:t>
            </a:r>
            <a:r>
              <a:rPr lang="fa-IR" dirty="0" smtClean="0">
                <a:solidFill>
                  <a:srgbClr val="FF0000"/>
                </a:solidFill>
              </a:rPr>
              <a:t>فیبرونکتین</a:t>
            </a:r>
          </a:p>
          <a:p>
            <a:pPr rtl="1"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67722"/>
          <a:stretch>
            <a:fillRect/>
          </a:stretch>
        </p:blipFill>
        <p:spPr bwMode="auto">
          <a:xfrm>
            <a:off x="1371600" y="295275"/>
            <a:ext cx="70834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285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285" x="1241425" y="4894263"/>
          <p14:tracePt t="15494" x="1268413" y="4857750"/>
          <p14:tracePt t="15502" x="1330325" y="4830763"/>
          <p14:tracePt t="15510" x="1411288" y="4795838"/>
          <p14:tracePt t="15518" x="1527175" y="4732338"/>
          <p14:tracePt t="15534" x="1973263" y="4411663"/>
          <p14:tracePt t="15550" x="2874963" y="3938588"/>
          <p14:tracePt t="15566" x="4037013" y="3357563"/>
          <p14:tracePt t="15583" x="5465763" y="2795588"/>
          <p14:tracePt t="15599" x="6769100" y="2224088"/>
          <p14:tracePt t="15616" x="7912100" y="1822450"/>
          <p14:tracePt t="15633" x="8572500" y="1562100"/>
          <p14:tracePt t="15650" x="8947150" y="1438275"/>
          <p14:tracePt t="15910" x="9117013" y="1339850"/>
          <p14:tracePt t="15918" x="9037638" y="1339850"/>
          <p14:tracePt t="15934" x="8939213" y="1339850"/>
          <p14:tracePt t="16214" x="8920163" y="1339850"/>
          <p14:tracePt t="16222" x="8902700" y="1339850"/>
          <p14:tracePt t="16246" x="8894763" y="1339850"/>
          <p14:tracePt t="16318" x="8885238" y="1339850"/>
          <p14:tracePt t="16334" x="8875713" y="1339850"/>
          <p14:tracePt t="16342" x="8867775" y="1339850"/>
          <p14:tracePt t="16358" x="8858250" y="1339850"/>
          <p14:tracePt t="16374" x="8848725" y="1339850"/>
          <p14:tracePt t="16390" x="8840788" y="1339850"/>
          <p14:tracePt t="16402" x="8831263" y="1347788"/>
          <p14:tracePt t="16419" x="8823325" y="1357313"/>
          <p14:tracePt t="16436" x="8804275" y="1357313"/>
          <p14:tracePt t="16452" x="8759825" y="1357313"/>
          <p14:tracePt t="16470" x="8705850" y="1357313"/>
          <p14:tracePt t="16486" x="8653463" y="1357313"/>
          <p14:tracePt t="16502" x="8609013" y="1357313"/>
          <p14:tracePt t="16520" x="8582025" y="1357313"/>
          <p14:tracePt t="16536" x="8518525" y="1357313"/>
          <p14:tracePt t="16554" x="8429625" y="1357313"/>
          <p14:tracePt t="16570" x="8340725" y="1357313"/>
          <p14:tracePt t="16587" x="8224838" y="1339850"/>
          <p14:tracePt t="16603" x="8197850" y="1330325"/>
          <p14:tracePt t="16620" x="8170863" y="1330325"/>
          <p14:tracePt t="16637" x="8134350" y="1330325"/>
          <p14:tracePt t="16653" x="8062913" y="1312863"/>
          <p14:tracePt t="16671" x="7831138" y="1312863"/>
          <p14:tracePt t="16687" x="7670800" y="1312863"/>
          <p14:tracePt t="16705" x="7572375" y="1312863"/>
          <p14:tracePt t="16720" x="7527925" y="1312863"/>
          <p14:tracePt t="16737" x="7518400" y="1312863"/>
          <p14:tracePt t="16754" x="7510463" y="1322388"/>
          <p14:tracePt t="16770" x="7491413" y="1330325"/>
          <p14:tracePt t="16787" x="7483475" y="1347788"/>
          <p14:tracePt t="16804" x="7483475" y="1357313"/>
          <p14:tracePt t="16821" x="7483475" y="1419225"/>
          <p14:tracePt t="16838" x="7500938" y="1517650"/>
          <p14:tracePt t="16838" x="7537450" y="1581150"/>
          <p14:tracePt t="16855" x="7562850" y="1670050"/>
          <p14:tracePt t="16871" x="7581900" y="1731963"/>
          <p14:tracePt t="16888" x="7608888" y="1803400"/>
          <p14:tracePt t="16904" x="7634288" y="1857375"/>
          <p14:tracePt t="16921" x="7670800" y="1901825"/>
          <p14:tracePt t="16938" x="7688263" y="1919288"/>
          <p14:tracePt t="16955" x="7715250" y="1955800"/>
          <p14:tracePt t="16972" x="7759700" y="1973263"/>
          <p14:tracePt t="16988" x="7831138" y="2000250"/>
          <p14:tracePt t="17005" x="7920038" y="2027238"/>
          <p14:tracePt t="17021" x="8010525" y="2054225"/>
          <p14:tracePt t="17023" x="8188325" y="2071688"/>
          <p14:tracePt t="17039" x="8259763" y="2081213"/>
          <p14:tracePt t="17055" x="8323263" y="2081213"/>
          <p14:tracePt t="17072" x="8358188" y="2081213"/>
          <p14:tracePt t="17089" x="8429625" y="2081213"/>
          <p14:tracePt t="17105" x="8555038" y="2081213"/>
          <p14:tracePt t="17122" x="8653463" y="2081213"/>
          <p14:tracePt t="17139" x="8751888" y="2071688"/>
          <p14:tracePt t="17155" x="8831263" y="2054225"/>
          <p14:tracePt t="17172" x="8894763" y="2054225"/>
          <p14:tracePt t="17189" x="8920163" y="2054225"/>
          <p14:tracePt t="17206" x="8956675" y="2036763"/>
          <p14:tracePt t="17223" x="8966200" y="2036763"/>
          <p14:tracePt t="17950" x="8966200" y="2044700"/>
          <p14:tracePt t="18142" x="8966200" y="2054225"/>
          <p14:tracePt t="18150" x="8966200" y="2062163"/>
          <p14:tracePt t="18174" x="8956675" y="2071688"/>
          <p14:tracePt t="18182" x="8947150" y="2081213"/>
          <p14:tracePt t="18206" x="8939213" y="2089150"/>
          <p14:tracePt t="18214" x="8929688" y="2089150"/>
          <p14:tracePt t="18226" x="8920163" y="2098675"/>
          <p14:tracePt t="18243" x="8902700" y="2108200"/>
          <p14:tracePt t="18260" x="8894763" y="2108200"/>
          <p14:tracePt t="18276" x="8848725" y="2125663"/>
          <p14:tracePt t="18293" x="8796338" y="2133600"/>
          <p14:tracePt t="18310" x="8742363" y="2133600"/>
          <p14:tracePt t="18327" x="8634413" y="2160588"/>
          <p14:tracePt t="18344" x="8572500" y="2160588"/>
          <p14:tracePt t="18360" x="8528050" y="2170113"/>
          <p14:tracePt t="18377" x="8474075" y="2179638"/>
          <p14:tracePt t="18394" x="8420100" y="2187575"/>
          <p14:tracePt t="18410" x="8375650" y="2197100"/>
          <p14:tracePt t="18427" x="8340725" y="2205038"/>
          <p14:tracePt t="18444" x="8304213" y="2214563"/>
          <p14:tracePt t="18460" x="8286750" y="2224088"/>
          <p14:tracePt t="18477" x="8269288" y="2232025"/>
          <p14:tracePt t="18493" x="8242300" y="2241550"/>
          <p14:tracePt t="18511" x="8205788" y="2251075"/>
          <p14:tracePt t="18527" x="8180388" y="2259013"/>
          <p14:tracePt t="18544" x="8153400" y="2268538"/>
          <p14:tracePt t="18561" x="8126413" y="2276475"/>
          <p14:tracePt t="18577" x="8037513" y="2295525"/>
          <p14:tracePt t="18594" x="7947025" y="2303463"/>
          <p14:tracePt t="18611" x="7885113" y="2312988"/>
          <p14:tracePt t="18628" x="7823200" y="2322513"/>
          <p14:tracePt t="18644" x="7769225" y="2330450"/>
          <p14:tracePt t="18661" x="7724775" y="2339975"/>
          <p14:tracePt t="18678" x="7715250" y="2339975"/>
          <p14:tracePt t="18695" x="7688263" y="2339975"/>
          <p14:tracePt t="18711" x="7670800" y="2357438"/>
          <p14:tracePt t="18728" x="7653338" y="2357438"/>
          <p14:tracePt t="18745" x="7643813" y="2374900"/>
          <p14:tracePt t="18762" x="7616825" y="2401888"/>
          <p14:tracePt t="18778" x="7562850" y="2419350"/>
          <p14:tracePt t="18795" x="7518400" y="2455863"/>
          <p14:tracePt t="18811" x="7500938" y="2473325"/>
          <p14:tracePt t="18829" x="7473950" y="2482850"/>
          <p14:tracePt t="18845" x="7456488" y="2490788"/>
          <p14:tracePt t="18862" x="7446963" y="2500313"/>
          <p14:tracePt t="18903" x="7439025" y="2500313"/>
          <p14:tracePt t="19159" x="7439025" y="2509838"/>
          <p14:tracePt t="19167" x="7429500" y="2509838"/>
          <p14:tracePt t="19175" x="7419975" y="2509838"/>
          <p14:tracePt t="19183" x="7402513" y="2517775"/>
          <p14:tracePt t="19199" x="7375525" y="2527300"/>
          <p14:tracePt t="19213" x="7358063" y="2536825"/>
          <p14:tracePt t="19230" x="7313613" y="2544763"/>
          <p14:tracePt t="19247" x="7205663" y="2544763"/>
          <p14:tracePt t="19264" x="7126288" y="2544763"/>
          <p14:tracePt t="19281" x="7081838" y="2544763"/>
          <p14:tracePt t="19297" x="7037388" y="2544763"/>
          <p14:tracePt t="19313" x="6991350" y="2544763"/>
          <p14:tracePt t="19330" x="6946900" y="2544763"/>
          <p14:tracePt t="19347" x="6929438" y="2544763"/>
          <p14:tracePt t="19364" x="6911975" y="2544763"/>
          <p14:tracePt t="19383" x="6902450" y="2544763"/>
          <p14:tracePt t="19397" x="6894513" y="2527300"/>
          <p14:tracePt t="19414" x="6848475" y="2509838"/>
          <p14:tracePt t="19431" x="6796088" y="2473325"/>
          <p14:tracePt t="19447" x="6769100" y="2455863"/>
          <p14:tracePt t="19465" x="6751638" y="2446338"/>
          <p14:tracePt t="19481" x="6732588" y="2446338"/>
          <p14:tracePt t="19498" x="6715125" y="2446338"/>
          <p14:tracePt t="19515" x="6705600" y="2446338"/>
          <p14:tracePt t="19535" x="6697663" y="2446338"/>
          <p14:tracePt t="19559" x="6688138" y="2446338"/>
          <p14:tracePt t="19567" x="6680200" y="2446338"/>
          <p14:tracePt t="19581" x="6661150" y="2446338"/>
          <p14:tracePt t="19598" x="6643688" y="2438400"/>
          <p14:tracePt t="19615" x="6599238" y="2428875"/>
          <p14:tracePt t="19632" x="6589713" y="2419350"/>
          <p14:tracePt t="19759" x="6589713" y="2428875"/>
          <p14:tracePt t="19767" x="6589713" y="2446338"/>
          <p14:tracePt t="19783" x="6589713" y="2455863"/>
          <p14:tracePt t="19799" x="6599238" y="2465388"/>
          <p14:tracePt t="19847" x="6608763" y="2473325"/>
          <p14:tracePt t="19911" x="6616700" y="2473325"/>
          <p14:tracePt t="19935" x="6626225" y="2473325"/>
          <p14:tracePt t="19943" x="6643688" y="2473325"/>
          <p14:tracePt t="19951" x="6688138" y="2473325"/>
          <p14:tracePt t="19967" x="6724650" y="2473325"/>
          <p14:tracePt t="19967" x="6777038" y="2490788"/>
          <p14:tracePt t="19983" x="6867525" y="2500313"/>
          <p14:tracePt t="20000" x="7170738" y="2527300"/>
          <p14:tracePt t="20016" x="7269163" y="2544763"/>
          <p14:tracePt t="20033" x="7323138" y="2544763"/>
          <p14:tracePt t="20050" x="7331075" y="2544763"/>
          <p14:tracePt t="20066" x="7348538" y="2544763"/>
          <p14:tracePt t="20087" x="7358063" y="2544763"/>
          <p14:tracePt t="20295" x="7286625" y="2544763"/>
          <p14:tracePt t="20303" x="7242175" y="2544763"/>
          <p14:tracePt t="20311" x="7188200" y="2544763"/>
          <p14:tracePt t="20319" x="7116763" y="2544763"/>
          <p14:tracePt t="20334" x="7045325" y="2544763"/>
          <p14:tracePt t="20351" x="6742113" y="2544763"/>
          <p14:tracePt t="20367" x="6554788" y="2544763"/>
          <p14:tracePt t="20385" x="6446838" y="2544763"/>
          <p14:tracePt t="20401" x="6357938" y="2544763"/>
          <p14:tracePt t="20418" x="6286500" y="2544763"/>
          <p14:tracePt t="20435" x="6188075" y="2554288"/>
          <p14:tracePt t="20451" x="6134100" y="2562225"/>
          <p14:tracePt t="20468" x="6116638" y="2562225"/>
          <p14:tracePt t="20485" x="6108700" y="2562225"/>
          <p14:tracePt t="20519" x="6099175" y="2562225"/>
          <p14:tracePt t="20536" x="6089650" y="2562225"/>
          <p14:tracePt t="20551" x="6072188" y="2562225"/>
          <p14:tracePt t="20559" x="6062663" y="2562225"/>
          <p14:tracePt t="20568" x="6054725" y="2562225"/>
          <p14:tracePt t="20585" x="6045200" y="2562225"/>
          <p14:tracePt t="20602" x="6000750" y="2562225"/>
          <p14:tracePt t="20618" x="5946775" y="2562225"/>
          <p14:tracePt t="20635" x="5884863" y="2562225"/>
          <p14:tracePt t="20640" x="5848350" y="2571750"/>
          <p14:tracePt t="20652" x="5822950" y="2571750"/>
          <p14:tracePt t="20669" x="5732463" y="2598738"/>
          <p14:tracePt t="20685" x="5510213" y="2633663"/>
          <p14:tracePt t="20702" x="5367338" y="2679700"/>
          <p14:tracePt t="20719" x="5232400" y="2714625"/>
          <p14:tracePt t="20719" x="5187950" y="2732088"/>
          <p14:tracePt t="20736" x="5133975" y="2759075"/>
          <p14:tracePt t="20752" x="5099050" y="2759075"/>
          <p14:tracePt t="20807" x="5089525" y="2759075"/>
          <p14:tracePt t="20935" x="5081588" y="2751138"/>
          <p14:tracePt t="21047" x="5081588" y="2741613"/>
          <p14:tracePt t="21055" x="5081588" y="2724150"/>
          <p14:tracePt t="21063" x="5099050" y="2724150"/>
          <p14:tracePt t="21071" x="5116513" y="2705100"/>
          <p14:tracePt t="21087" x="5143500" y="2697163"/>
          <p14:tracePt t="21104" x="5295900" y="2633663"/>
          <p14:tracePt t="21120" x="5394325" y="2608263"/>
          <p14:tracePt t="21137" x="5732463" y="2544763"/>
          <p14:tracePt t="21154" x="5965825" y="2517775"/>
          <p14:tracePt t="21171" x="6215063" y="2473325"/>
          <p14:tracePt t="21187" x="6419850" y="2455863"/>
          <p14:tracePt t="21204" x="6545263" y="2428875"/>
          <p14:tracePt t="21221" x="6653213" y="2401888"/>
          <p14:tracePt t="21238" x="6724650" y="2374900"/>
          <p14:tracePt t="21254" x="6759575" y="2374900"/>
          <p14:tracePt t="21271" x="6840538" y="2357438"/>
          <p14:tracePt t="21272" x="6894513" y="2312988"/>
          <p14:tracePt t="21288" x="6991350" y="2286000"/>
          <p14:tracePt t="21304" x="7143750" y="2241550"/>
          <p14:tracePt t="21321" x="7242175" y="2232025"/>
          <p14:tracePt t="21338" x="7375525" y="2232025"/>
          <p14:tracePt t="21354" x="7518400" y="2232025"/>
          <p14:tracePt t="21372" x="7661275" y="2232025"/>
          <p14:tracePt t="21388" x="7769225" y="2241550"/>
          <p14:tracePt t="21404" x="7848600" y="2241550"/>
          <p14:tracePt t="21422" x="7894638" y="2241550"/>
          <p14:tracePt t="21438" x="7920038" y="2241550"/>
          <p14:tracePt t="21456" x="7929563" y="2241550"/>
          <p14:tracePt t="21473" x="7947025" y="2241550"/>
          <p14:tracePt t="21489" x="7966075" y="2241550"/>
          <p14:tracePt t="21505" x="7991475" y="2241550"/>
          <p14:tracePt t="21522" x="8072438" y="2224088"/>
          <p14:tracePt t="21539" x="8161338" y="2197100"/>
          <p14:tracePt t="21555" x="8232775" y="2170113"/>
          <p14:tracePt t="21572" x="8269288" y="2152650"/>
          <p14:tracePt t="21696" x="8277225" y="2152650"/>
          <p14:tracePt t="21704" x="8296275" y="2152650"/>
          <p14:tracePt t="21711" x="8313738" y="2133600"/>
          <p14:tracePt t="21723" x="8323263" y="2133600"/>
          <p14:tracePt t="21740" x="8367713" y="2116138"/>
          <p14:tracePt t="21756" x="8385175" y="2108200"/>
          <p14:tracePt t="21773" x="8394700" y="2108200"/>
          <p14:tracePt t="21790" x="8394700" y="2098675"/>
          <p14:tracePt t="21806" x="8412163" y="2081213"/>
          <p14:tracePt t="21823" x="8412163" y="2071688"/>
          <p14:tracePt t="22016" x="8412163" y="2062163"/>
          <p14:tracePt t="22024" x="8420100" y="2062163"/>
          <p14:tracePt t="22040" x="8429625" y="2062163"/>
          <p14:tracePt t="22048" x="8439150" y="2062163"/>
          <p14:tracePt t="22057" x="8447088" y="2062163"/>
          <p14:tracePt t="22074" x="8466138" y="2062163"/>
          <p14:tracePt t="22091" x="8501063" y="2062163"/>
          <p14:tracePt t="22107" x="8537575" y="2036763"/>
          <p14:tracePt t="22124" x="8589963" y="2017713"/>
          <p14:tracePt t="22141" x="8661400" y="1982788"/>
          <p14:tracePt t="22158" x="8751888" y="1938338"/>
          <p14:tracePt t="22174" x="8831263" y="1901825"/>
          <p14:tracePt t="22191" x="8894763" y="1874838"/>
          <p14:tracePt t="22192" x="8920163" y="1866900"/>
          <p14:tracePt t="22208" x="8966200" y="1830388"/>
          <p14:tracePt t="22225" x="8991600" y="1812925"/>
          <p14:tracePt t="22241" x="9010650" y="1795463"/>
          <p14:tracePt t="22258" x="9018588" y="1785938"/>
          <p14:tracePt t="22275" x="9018588" y="1758950"/>
          <p14:tracePt t="22292" x="9010650" y="1724025"/>
          <p14:tracePt t="22308" x="8956675" y="1670050"/>
          <p14:tracePt t="22325" x="8912225" y="1633538"/>
          <p14:tracePt t="22342" x="8848725" y="1589088"/>
          <p14:tracePt t="22358" x="8769350" y="1554163"/>
          <p14:tracePt t="22375" x="8680450" y="1517650"/>
          <p14:tracePt t="22393" x="8501063" y="1482725"/>
          <p14:tracePt t="22409" x="8402638" y="1455738"/>
          <p14:tracePt t="22425" x="8296275" y="1438275"/>
          <p14:tracePt t="22442" x="8143875" y="1411288"/>
          <p14:tracePt t="22459" x="7991475" y="1411288"/>
          <p14:tracePt t="22476" x="7840663" y="1411288"/>
          <p14:tracePt t="22493" x="7680325" y="1411288"/>
          <p14:tracePt t="22509" x="7545388" y="1411288"/>
          <p14:tracePt t="22526" x="7402513" y="1419225"/>
          <p14:tracePt t="22543" x="7242175" y="1428750"/>
          <p14:tracePt t="22559" x="7126288" y="1455738"/>
          <p14:tracePt t="22560" x="7062788" y="1455738"/>
          <p14:tracePt t="22576" x="6965950" y="1482725"/>
          <p14:tracePt t="22593" x="6858000" y="1536700"/>
          <p14:tracePt t="22609" x="6751638" y="1589088"/>
          <p14:tracePt t="22626" x="6670675" y="1633538"/>
          <p14:tracePt t="22643" x="6634163" y="1660525"/>
          <p14:tracePt t="22660" x="6616700" y="1679575"/>
          <p14:tracePt t="22676" x="6616700" y="1697038"/>
          <p14:tracePt t="22693" x="6616700" y="1741488"/>
          <p14:tracePt t="22710" x="6616700" y="1812925"/>
          <p14:tracePt t="22726" x="6661150" y="1866900"/>
          <p14:tracePt t="22743" x="6715125" y="1919288"/>
          <p14:tracePt t="22745" x="6742113" y="1946275"/>
          <p14:tracePt t="22760" x="6831013" y="2009775"/>
          <p14:tracePt t="22777" x="7224713" y="2098675"/>
          <p14:tracePt t="22793" x="7419975" y="2133600"/>
          <p14:tracePt t="22810" x="7626350" y="2170113"/>
          <p14:tracePt t="22827" x="7769225" y="2187575"/>
          <p14:tracePt t="22844" x="7929563" y="2197100"/>
          <p14:tracePt t="22860" x="8153400" y="2197100"/>
          <p14:tracePt t="22877" x="8491538" y="2197100"/>
          <p14:tracePt t="22894" x="8786813" y="2197100"/>
          <p14:tracePt t="22911" x="8991600" y="2197100"/>
          <p14:tracePt t="23128" x="8894763" y="1687513"/>
          <p14:tracePt t="23144" x="8705850" y="1643063"/>
          <p14:tracePt t="23162" x="8518525" y="1616075"/>
          <p14:tracePt t="23178" x="8348663" y="1598613"/>
          <p14:tracePt t="23196" x="8188325" y="1589088"/>
          <p14:tracePt t="23212" x="8037513" y="1589088"/>
          <p14:tracePt t="23229" x="7920038" y="1589088"/>
          <p14:tracePt t="23246" x="7804150" y="1598613"/>
          <p14:tracePt t="23262" x="7751763" y="1608138"/>
          <p14:tracePt t="23279" x="7724775" y="1608138"/>
          <p14:tracePt t="23296" x="7705725" y="1608138"/>
          <p14:tracePt t="23376" x="7697788" y="1625600"/>
          <p14:tracePt t="23400" x="7697788" y="1643063"/>
          <p14:tracePt t="23408" x="7697788" y="1652588"/>
          <p14:tracePt t="23416" x="7697788" y="1679575"/>
          <p14:tracePt t="23429" x="7697788" y="1687513"/>
          <p14:tracePt t="23446" x="7697788" y="1731963"/>
          <p14:tracePt t="23463" x="7697788" y="1776413"/>
          <p14:tracePt t="23479" x="7697788" y="1839913"/>
          <p14:tracePt t="23496" x="7697788" y="1893888"/>
          <p14:tracePt t="23496" x="7697788" y="1938338"/>
          <p14:tracePt t="23513" x="7697788" y="2000250"/>
          <p14:tracePt t="23530" x="7697788" y="2081213"/>
          <p14:tracePt t="23546" x="7688263" y="2143125"/>
          <p14:tracePt t="23563" x="7680325" y="2187575"/>
          <p14:tracePt t="23580" x="7661275" y="2232025"/>
          <p14:tracePt t="23596" x="7661275" y="2241550"/>
          <p14:tracePt t="23800" x="7670800" y="2251075"/>
          <p14:tracePt t="24104" x="7608888" y="2251075"/>
          <p14:tracePt t="24112" x="7545388" y="2251075"/>
          <p14:tracePt t="24120" x="7518400" y="2251075"/>
          <p14:tracePt t="24132" x="7491413" y="2232025"/>
          <p14:tracePt t="24149" x="7491413" y="2133600"/>
          <p14:tracePt t="24165" x="7491413" y="2089150"/>
          <p14:tracePt t="24456" x="7500938" y="2089150"/>
          <p14:tracePt t="24464" x="7518400" y="2089150"/>
          <p14:tracePt t="24472" x="7537450" y="2089150"/>
          <p14:tracePt t="24488" x="7554913" y="2089150"/>
          <p14:tracePt t="24500" x="7572375" y="2089150"/>
          <p14:tracePt t="24516" x="7616825" y="2089150"/>
          <p14:tracePt t="24533" x="7643813" y="2089150"/>
          <p14:tracePt t="24550" x="7653338" y="2089150"/>
          <p14:tracePt t="25073" x="7661275" y="2089150"/>
          <p14:tracePt t="25081" x="7688263" y="2116138"/>
          <p14:tracePt t="25089" x="7732713" y="2187575"/>
          <p14:tracePt t="25102" x="7759700" y="2251075"/>
          <p14:tracePt t="25119" x="7804150" y="2347913"/>
          <p14:tracePt t="25136" x="7831138" y="2411413"/>
          <p14:tracePt t="25137" x="7831138" y="2419350"/>
          <p14:tracePt t="25153" x="7848600" y="2446338"/>
          <p14:tracePt t="25169" x="7848600" y="2455863"/>
          <p14:tracePt t="25425" x="7858125" y="2455863"/>
          <p14:tracePt t="25913" x="7858125" y="2473325"/>
          <p14:tracePt t="25921" x="7848600" y="2527300"/>
          <p14:tracePt t="25929" x="7831138" y="2581275"/>
          <p14:tracePt t="25939" x="7786688" y="2652713"/>
          <p14:tracePt t="25956" x="7705725" y="2803525"/>
          <p14:tracePt t="25973" x="7581900" y="2982913"/>
          <p14:tracePt t="25989" x="7483475" y="3108325"/>
          <p14:tracePt t="26006" x="7412038" y="3197225"/>
          <p14:tracePt t="26023" x="7358063" y="3241675"/>
          <p14:tracePt t="26039" x="7323138" y="3259138"/>
          <p14:tracePt t="26056" x="7286625" y="3286125"/>
          <p14:tracePt t="26072" x="7251700" y="3313113"/>
          <p14:tracePt t="26089" x="7197725" y="3348038"/>
          <p14:tracePt t="26106" x="7170738" y="3375025"/>
          <p14:tracePt t="26123" x="7153275" y="3394075"/>
          <p14:tracePt t="26145" x="7143750" y="3394075"/>
          <p14:tracePt t="26157" x="7134225" y="3394075"/>
          <p14:tracePt t="26173" x="7126288" y="3394075"/>
          <p14:tracePt t="26190" x="7116763" y="3394075"/>
          <p14:tracePt t="26207" x="7108825" y="3394075"/>
          <p14:tracePt t="26223" x="7099300" y="3394075"/>
          <p14:tracePt t="27017" x="7108825" y="3394075"/>
          <p14:tracePt t="27026" x="7161213" y="3419475"/>
          <p14:tracePt t="27033" x="7215188" y="3438525"/>
          <p14:tracePt t="27043" x="7286625" y="3446463"/>
          <p14:tracePt t="27060" x="7456488" y="3490913"/>
          <p14:tracePt t="27076" x="7616825" y="3536950"/>
          <p14:tracePt t="27093" x="7742238" y="3544888"/>
          <p14:tracePt t="27110" x="7786688" y="3571875"/>
          <p14:tracePt t="27126" x="7813675" y="3571875"/>
          <p14:tracePt t="27143" x="7831138" y="3571875"/>
          <p14:tracePt t="27257" x="7813675" y="3554413"/>
          <p14:tracePt t="27265" x="7777163" y="3554413"/>
          <p14:tracePt t="27277" x="7742238" y="3527425"/>
          <p14:tracePt t="27294" x="7643813" y="3490913"/>
          <p14:tracePt t="27311" x="7554913" y="3473450"/>
          <p14:tracePt t="27328" x="7466013" y="3446463"/>
          <p14:tracePt t="27344" x="7375525" y="3446463"/>
          <p14:tracePt t="27361" x="7313613" y="3446463"/>
          <p14:tracePt t="27361" x="7296150" y="3446463"/>
          <p14:tracePt t="27378" x="7277100" y="3446463"/>
          <p14:tracePt t="27394" x="7242175" y="3446463"/>
          <p14:tracePt t="27411" x="7205663" y="3446463"/>
          <p14:tracePt t="27428" x="7188200" y="3446463"/>
          <p14:tracePt t="27444" x="7170738" y="3438525"/>
          <p14:tracePt t="27461" x="7161213" y="3438525"/>
          <p14:tracePt t="27577" x="7188200" y="3438525"/>
          <p14:tracePt t="27585" x="7251700" y="3438525"/>
          <p14:tracePt t="27595" x="7340600" y="3455988"/>
          <p14:tracePt t="27612" x="7616825" y="3490913"/>
          <p14:tracePt t="27628" x="7956550" y="3527425"/>
          <p14:tracePt t="27645" x="8296275" y="3536950"/>
          <p14:tracePt t="27662" x="8537575" y="3536950"/>
          <p14:tracePt t="27679" x="8670925" y="3536950"/>
          <p14:tracePt t="27695" x="8742363" y="3536950"/>
          <p14:tracePt t="27712" x="8759825" y="3536950"/>
          <p14:tracePt t="27729" x="8769350" y="3536950"/>
          <p14:tracePt t="27897" x="8759825" y="3536950"/>
          <p14:tracePt t="27905" x="8742363" y="3517900"/>
          <p14:tracePt t="27914" x="8732838" y="3517900"/>
          <p14:tracePt t="27930" x="8688388" y="3509963"/>
          <p14:tracePt t="27946" x="8626475" y="3473450"/>
          <p14:tracePt t="27963" x="8582025" y="3465513"/>
          <p14:tracePt t="27980" x="8518525" y="3455988"/>
          <p14:tracePt t="27996" x="8439150" y="3446463"/>
          <p14:tracePt t="28013" x="8375650" y="3419475"/>
          <p14:tracePt t="28030" x="8313738" y="3419475"/>
          <p14:tracePt t="28046" x="8269288" y="3419475"/>
          <p14:tracePt t="28063" x="8232775" y="3419475"/>
          <p14:tracePt t="28080" x="8197850" y="3419475"/>
          <p14:tracePt t="28097" x="8161338" y="3411538"/>
          <p14:tracePt t="28114" x="8153400" y="3411538"/>
          <p14:tracePt t="28130" x="8143875" y="3411538"/>
          <p14:tracePt t="28146" x="8134350" y="3402013"/>
          <p14:tracePt t="28234" x="8143875" y="3402013"/>
          <p14:tracePt t="28242" x="8170863" y="3402013"/>
          <p14:tracePt t="28250" x="8197850" y="3419475"/>
          <p14:tracePt t="28264" x="8205788" y="3429000"/>
          <p14:tracePt t="28281" x="8286750" y="3455988"/>
          <p14:tracePt t="28298" x="8429625" y="3500438"/>
          <p14:tracePt t="28314" x="8705850" y="3536950"/>
          <p14:tracePt t="28331" x="8796338" y="3536950"/>
          <p14:tracePt t="28348" x="8840788" y="3536950"/>
          <p14:tracePt t="28365" x="8840788" y="3544888"/>
          <p14:tracePt t="28641" x="8840788" y="3536950"/>
          <p14:tracePt t="28657" x="8831263" y="3536950"/>
          <p14:tracePt t="28690" x="8823325" y="3536950"/>
          <p14:tracePt t="28698" x="8813800" y="3527425"/>
          <p14:tracePt t="28730" x="8804275" y="3517900"/>
          <p14:tracePt t="29138" x="8796338" y="3517900"/>
          <p14:tracePt t="29146" x="8796338" y="3527425"/>
          <p14:tracePt t="29162" x="8796338" y="3536950"/>
          <p14:tracePt t="29178" x="8796338" y="3544888"/>
          <p14:tracePt t="29226" x="8796338" y="3562350"/>
          <p14:tracePt t="29258" x="8796338" y="3571875"/>
          <p14:tracePt t="29266" x="8796338" y="3581400"/>
          <p14:tracePt t="29298" x="8786813" y="3581400"/>
          <p14:tracePt t="29306" x="8777288" y="3581400"/>
          <p14:tracePt t="29314" x="8769350" y="3581400"/>
          <p14:tracePt t="29322" x="8732838" y="3581400"/>
          <p14:tracePt t="29335" x="8697913" y="3581400"/>
          <p14:tracePt t="29352" x="8582025" y="3562350"/>
          <p14:tracePt t="29368" x="8510588" y="3527425"/>
          <p14:tracePt t="29385" x="8394700" y="3482975"/>
          <p14:tracePt t="29387" x="8323263" y="3473450"/>
          <p14:tracePt t="29402" x="8153400" y="3429000"/>
          <p14:tracePt t="29419" x="8010525" y="3394075"/>
          <p14:tracePt t="29435" x="7912100" y="3348038"/>
          <p14:tracePt t="29452" x="7823200" y="3313113"/>
          <p14:tracePt t="29469" x="7796213" y="3313113"/>
          <p14:tracePt t="29485" x="7759700" y="3295650"/>
          <p14:tracePt t="29502" x="7751763" y="3295650"/>
          <p14:tracePt t="29546" x="7742238" y="3295650"/>
          <p14:tracePt t="29554" x="7742238" y="3340100"/>
          <p14:tracePt t="29562" x="7751763" y="3384550"/>
          <p14:tracePt t="29570" x="7759700" y="3402013"/>
          <p14:tracePt t="29586" x="7769225" y="3455988"/>
          <p14:tracePt t="29603" x="7769225" y="3490913"/>
          <p14:tracePt t="29620" x="7823200" y="3571875"/>
          <p14:tracePt t="29636" x="7902575" y="3670300"/>
          <p14:tracePt t="29653" x="8001000" y="3776663"/>
          <p14:tracePt t="29669" x="8259763" y="3919538"/>
          <p14:tracePt t="29686" x="8385175" y="3973513"/>
          <p14:tracePt t="29703" x="8456613" y="4010025"/>
          <p14:tracePt t="29720" x="8491538" y="4017963"/>
          <p14:tracePt t="29736" x="8510588" y="4037013"/>
          <p14:tracePt t="29826" x="8528050" y="4037013"/>
          <p14:tracePt t="29874" x="8545513" y="4037013"/>
          <p14:tracePt t="29890" x="8562975" y="4037013"/>
          <p14:tracePt t="29906" x="8572500" y="4037013"/>
          <p14:tracePt t="29930" x="8582025" y="4037013"/>
          <p14:tracePt t="29938" x="8589963" y="4037013"/>
          <p14:tracePt t="29946" x="8599488" y="4037013"/>
          <p14:tracePt t="29955" x="8609013" y="4037013"/>
          <p14:tracePt t="29971" x="8634413" y="4037013"/>
          <p14:tracePt t="29988" x="8653463" y="4037013"/>
          <p14:tracePt t="30004" x="8661400" y="4037013"/>
          <p14:tracePt t="30021" x="8670925" y="4037013"/>
          <p14:tracePt t="30194" x="8670925" y="4044950"/>
          <p14:tracePt t="30634" x="8670925" y="4054475"/>
          <p14:tracePt t="30722" x="8661400" y="4054475"/>
          <p14:tracePt t="30770" x="8653463" y="4054475"/>
          <p14:tracePt t="30794" x="8643938" y="4054475"/>
          <p14:tracePt t="30810" x="8634413" y="4054475"/>
          <p14:tracePt t="30826" x="8626475" y="4054475"/>
          <p14:tracePt t="30850" x="8616950" y="4054475"/>
          <p14:tracePt t="30866" x="8599488" y="4044950"/>
          <p14:tracePt t="30882" x="8589963" y="4037013"/>
          <p14:tracePt t="31074" x="8582025" y="4037013"/>
          <p14:tracePt t="31098" x="8562975" y="4027488"/>
          <p14:tracePt t="31299" x="8555038" y="4027488"/>
          <p14:tracePt t="31499" x="8555038" y="4017963"/>
          <p14:tracePt t="31507" x="8555038" y="4010025"/>
          <p14:tracePt t="31531" x="8545513" y="3990975"/>
          <p14:tracePt t="31547" x="8545513" y="3983038"/>
          <p14:tracePt t="31563" x="8537575" y="3965575"/>
          <p14:tracePt t="31595" x="8537575" y="3956050"/>
          <p14:tracePt t="31643" x="8537575" y="3946525"/>
          <p14:tracePt t="31859" x="8528050" y="3938588"/>
          <p14:tracePt t="31875" x="8518525" y="3938588"/>
          <p14:tracePt t="31955" x="8510588" y="3938588"/>
          <p14:tracePt t="32075" x="8501063" y="3938588"/>
          <p14:tracePt t="32203" x="8491538" y="3938588"/>
          <p14:tracePt t="32243" x="8483600" y="3938588"/>
          <p14:tracePt t="32355" x="8474075" y="3938588"/>
          <p14:tracePt t="32371" x="8466138" y="3938588"/>
          <p14:tracePt t="32403" x="8456613" y="3938588"/>
          <p14:tracePt t="32579" x="8447088" y="3938588"/>
          <p14:tracePt t="32587" x="8439150" y="3938588"/>
          <p14:tracePt t="32627" x="8429625" y="3929063"/>
          <p14:tracePt t="32723" x="8429625" y="3919538"/>
          <p14:tracePt t="32763" x="8420100" y="3919538"/>
          <p14:tracePt t="32803" x="8412163" y="3919538"/>
          <p14:tracePt t="32827" x="8402638" y="3929063"/>
          <p14:tracePt t="32971" x="8394700" y="3929063"/>
          <p14:tracePt t="33011" x="8375650" y="3929063"/>
          <p14:tracePt t="33275" x="8367713" y="3938588"/>
          <p14:tracePt t="33523" x="8375650" y="3938588"/>
          <p14:tracePt t="33531" x="8412163" y="3965575"/>
          <p14:tracePt t="33539" x="8429625" y="3990975"/>
          <p14:tracePt t="33555" x="8456613" y="4010025"/>
          <p14:tracePt t="33568" x="8466138" y="4027488"/>
          <p14:tracePt t="33584" x="8474075" y="4027488"/>
          <p14:tracePt t="33601" x="8483600" y="4044950"/>
          <p14:tracePt t="33619" x="8528050" y="4089400"/>
          <p14:tracePt t="33635" x="8555038" y="4116388"/>
          <p14:tracePt t="33652" x="8582025" y="4143375"/>
          <p14:tracePt t="34427" x="8572500" y="4143375"/>
          <p14:tracePt t="34435" x="8562975" y="4143375"/>
          <p14:tracePt t="34443" x="8537575" y="4143375"/>
          <p14:tracePt t="34455" x="8528050" y="4143375"/>
          <p14:tracePt t="34472" x="8491538" y="4133850"/>
          <p14:tracePt t="34488" x="8439150" y="4133850"/>
          <p14:tracePt t="34505" x="8375650" y="4133850"/>
          <p14:tracePt t="34521" x="8313738" y="4133850"/>
          <p14:tracePt t="34538" x="8232775" y="4143375"/>
          <p14:tracePt t="34555" x="8143875" y="4160838"/>
          <p14:tracePt t="34572" x="7947025" y="4232275"/>
          <p14:tracePt t="34589" x="7804150" y="4259263"/>
          <p14:tracePt t="34605" x="7653338" y="4313238"/>
          <p14:tracePt t="34622" x="7537450" y="4340225"/>
          <p14:tracePt t="34638" x="7429500" y="4375150"/>
          <p14:tracePt t="34656" x="7358063" y="4419600"/>
          <p14:tracePt t="34672" x="7323138" y="4419600"/>
          <p14:tracePt t="34688" x="7304088" y="4438650"/>
          <p14:tracePt t="34705" x="7277100" y="4438650"/>
          <p14:tracePt t="34722" x="7269163" y="4438650"/>
          <p14:tracePt t="34738" x="7242175" y="4438650"/>
          <p14:tracePt t="34756" x="7180263" y="4438650"/>
          <p14:tracePt t="34772" x="7126288" y="4438650"/>
          <p14:tracePt t="34789" x="7054850" y="4438650"/>
          <p14:tracePt t="34806" x="6973888" y="4438650"/>
          <p14:tracePt t="34822" x="6884988" y="4438650"/>
          <p14:tracePt t="34839" x="6823075" y="4438650"/>
          <p14:tracePt t="34856" x="6769100" y="4438650"/>
          <p14:tracePt t="34872" x="6732588" y="4438650"/>
          <p14:tracePt t="34889" x="6715125" y="4438650"/>
          <p14:tracePt t="34906" x="6688138" y="4438650"/>
          <p14:tracePt t="34923" x="6670675" y="4438650"/>
          <p14:tracePt t="34940" x="6643688" y="4438650"/>
          <p14:tracePt t="34956" x="6616700" y="4438650"/>
          <p14:tracePt t="34973" x="6599238" y="4419600"/>
          <p14:tracePt t="34990" x="6581775" y="4402138"/>
          <p14:tracePt t="35006" x="6572250" y="4384675"/>
          <p14:tracePt t="35023" x="6562725" y="4384675"/>
          <p14:tracePt t="35040" x="6554788" y="4367213"/>
          <p14:tracePt t="35076" x="6545263" y="4367213"/>
          <p14:tracePt t="35100" x="6537325" y="4367213"/>
          <p14:tracePt t="35116" x="6527800" y="4348163"/>
          <p14:tracePt t="35124" x="6510338" y="4348163"/>
          <p14:tracePt t="35140" x="6500813" y="4348163"/>
          <p14:tracePt t="35156" x="6483350" y="4348163"/>
          <p14:tracePt t="35164" x="6483350" y="4340225"/>
          <p14:tracePt t="35174" x="6473825" y="4340225"/>
          <p14:tracePt t="35468" x="6491288" y="4340225"/>
          <p14:tracePt t="35476" x="6537325" y="4348163"/>
          <p14:tracePt t="35484" x="6589713" y="4375150"/>
          <p14:tracePt t="35492" x="6616700" y="4384675"/>
          <p14:tracePt t="35509" x="6661150" y="4411663"/>
          <p14:tracePt t="35525" x="6724650" y="4429125"/>
          <p14:tracePt t="35542" x="6804025" y="4456113"/>
          <p14:tracePt t="35559" x="6884988" y="4465638"/>
          <p14:tracePt t="35575" x="6973888" y="4465638"/>
          <p14:tracePt t="35592" x="7054850" y="4465638"/>
          <p14:tracePt t="35609" x="7126288" y="4465638"/>
          <p14:tracePt t="35625" x="7161213" y="4465638"/>
          <p14:tracePt t="35642" x="7197725" y="4465638"/>
          <p14:tracePt t="36380" x="7170738" y="4456113"/>
          <p14:tracePt t="36388" x="7126288" y="4456113"/>
          <p14:tracePt t="36396" x="7062788" y="4429125"/>
          <p14:tracePt t="36412" x="6973888" y="4419600"/>
          <p14:tracePt t="36429" x="6670675" y="4340225"/>
          <p14:tracePt t="36445" x="6438900" y="4313238"/>
          <p14:tracePt t="36462" x="6224588" y="4286250"/>
          <p14:tracePt t="36479" x="6010275" y="4268788"/>
          <p14:tracePt t="36496" x="5875338" y="4268788"/>
          <p14:tracePt t="36512" x="5795963" y="4268788"/>
          <p14:tracePt t="36529" x="5768975" y="4268788"/>
          <p14:tracePt t="36546" x="5732463" y="4268788"/>
          <p14:tracePt t="36562" x="5715000" y="4268788"/>
          <p14:tracePt t="36669" x="5776913" y="4241800"/>
          <p14:tracePt t="36676" x="5875338" y="4214813"/>
          <p14:tracePt t="36684" x="5983288" y="4197350"/>
          <p14:tracePt t="36696" x="6108700" y="4179888"/>
          <p14:tracePt t="36713" x="6491288" y="4125913"/>
          <p14:tracePt t="36730" x="6991350" y="4062413"/>
          <p14:tracePt t="36747" x="7439025" y="4000500"/>
          <p14:tracePt t="36763" x="7813675" y="3946525"/>
          <p14:tracePt t="36780" x="8153400" y="3875088"/>
          <p14:tracePt t="36781" x="8304213" y="3840163"/>
          <p14:tracePt t="36797" x="8555038" y="3751263"/>
          <p14:tracePt t="36813" x="8705850" y="3687763"/>
          <p14:tracePt t="36830" x="8823325" y="3652838"/>
          <p14:tracePt t="36847" x="8831263" y="3643313"/>
          <p14:tracePt t="37044" x="8804275" y="3625850"/>
          <p14:tracePt t="37060" x="8796338" y="3625850"/>
          <p14:tracePt t="37068" x="8777288" y="3625850"/>
          <p14:tracePt t="37076" x="8759825" y="3598863"/>
          <p14:tracePt t="37084" x="8742363" y="3598863"/>
          <p14:tracePt t="37098" x="8715375" y="3581400"/>
          <p14:tracePt t="37114" x="8661400" y="3554413"/>
          <p14:tracePt t="37131" x="8572500" y="3517900"/>
          <p14:tracePt t="37148" x="8483600" y="3473450"/>
          <p14:tracePt t="37149" x="8439150" y="3455988"/>
          <p14:tracePt t="37165" x="8340725" y="3411538"/>
          <p14:tracePt t="37181" x="8251825" y="3367088"/>
          <p14:tracePt t="37198" x="8108950" y="3348038"/>
          <p14:tracePt t="37215" x="8010525" y="3322638"/>
          <p14:tracePt t="37232" x="7920038" y="3322638"/>
          <p14:tracePt t="37248" x="7858125" y="3322638"/>
          <p14:tracePt t="37265" x="7813675" y="3322638"/>
          <p14:tracePt t="37282" x="7777163" y="3322638"/>
          <p14:tracePt t="37298" x="7715250" y="3322638"/>
          <p14:tracePt t="37315" x="7626350" y="3357563"/>
          <p14:tracePt t="37332" x="7500938" y="3384550"/>
          <p14:tracePt t="37333" x="7483475" y="3394075"/>
          <p14:tracePt t="37349" x="7456488" y="3419475"/>
          <p14:tracePt t="37365" x="7439025" y="3438525"/>
          <p14:tracePt t="37383" x="7439025" y="3473450"/>
          <p14:tracePt t="37399" x="7439025" y="3544888"/>
          <p14:tracePt t="37416" x="7446963" y="3652838"/>
          <p14:tracePt t="37432" x="7527925" y="3786188"/>
          <p14:tracePt t="37449" x="7616825" y="3884613"/>
          <p14:tracePt t="37466" x="7680325" y="3946525"/>
          <p14:tracePt t="37483" x="7732713" y="3990975"/>
          <p14:tracePt t="37499" x="7786688" y="4017963"/>
          <p14:tracePt t="37516" x="7867650" y="4037013"/>
          <p14:tracePt t="37517" x="7920038" y="4062413"/>
          <p14:tracePt t="37533" x="8224838" y="4125913"/>
          <p14:tracePt t="37549" x="8420100" y="4133850"/>
          <p14:tracePt t="37566" x="8634413" y="4133850"/>
          <p14:tracePt t="37583" x="8831263" y="4133850"/>
          <p14:tracePt t="37600" x="9018588" y="4098925"/>
          <p14:tracePt t="39469" x="9099550" y="3813175"/>
          <p14:tracePt t="39477" x="9018588" y="3768725"/>
          <p14:tracePt t="39490" x="8939213" y="3724275"/>
          <p14:tracePt t="39507" x="8751888" y="3625850"/>
          <p14:tracePt t="39523" x="8545513" y="3500438"/>
          <p14:tracePt t="39541" x="8331200" y="3394075"/>
          <p14:tracePt t="39557" x="8259763" y="3348038"/>
          <p14:tracePt t="39574" x="8224838" y="3340100"/>
          <p14:tracePt t="39590" x="8180388" y="3322638"/>
          <p14:tracePt t="39608" x="8126413" y="3295650"/>
          <p14:tracePt t="39624" x="8099425" y="3276600"/>
          <p14:tracePt t="39640" x="8081963" y="3276600"/>
          <p14:tracePt t="39657" x="8062913" y="3276600"/>
          <p14:tracePt t="39717" x="8054975" y="3259138"/>
          <p14:tracePt t="39725" x="8045450" y="3259138"/>
          <p14:tracePt t="39733" x="8037513" y="3259138"/>
          <p14:tracePt t="39749" x="8027988" y="3259138"/>
          <p14:tracePt t="39773" x="8027988" y="3276600"/>
          <p14:tracePt t="39781" x="8027988" y="3295650"/>
          <p14:tracePt t="39792" x="8027988" y="3330575"/>
          <p14:tracePt t="39808" x="8054975" y="3429000"/>
          <p14:tracePt t="39825" x="8072438" y="3509963"/>
          <p14:tracePt t="39842" x="8099425" y="3608388"/>
          <p14:tracePt t="39858" x="8116888" y="3652838"/>
          <p14:tracePt t="39875" x="8126413" y="3687763"/>
          <p14:tracePt t="39892" x="8143875" y="3724275"/>
          <p14:tracePt t="39908" x="8143875" y="3732213"/>
          <p14:tracePt t="39981" x="8143875" y="3705225"/>
          <p14:tracePt t="39989" x="8143875" y="3670300"/>
          <p14:tracePt t="39997" x="8143875" y="3616325"/>
          <p14:tracePt t="40009" x="8170863" y="3375025"/>
          <p14:tracePt t="40026" x="8269288" y="3205163"/>
          <p14:tracePt t="40043" x="8375650" y="3044825"/>
          <p14:tracePt t="40059" x="8474075" y="2901950"/>
          <p14:tracePt t="40076" x="8528050" y="2759075"/>
          <p14:tracePt t="40093" x="8626475" y="2562225"/>
          <p14:tracePt t="40110" x="8697913" y="2366963"/>
          <p14:tracePt t="40126" x="8705850" y="2286000"/>
          <p14:tracePt t="40143" x="8705850" y="2187575"/>
          <p14:tracePt t="40159" x="8705850" y="2081213"/>
          <p14:tracePt t="40176" x="8705850" y="1919288"/>
          <p14:tracePt t="40193" x="8705850" y="1724025"/>
          <p14:tracePt t="40210" x="8661400" y="1536700"/>
          <p14:tracePt t="40226" x="8616950" y="1393825"/>
          <p14:tracePt t="40243" x="8589963" y="1339850"/>
          <p14:tracePt t="40260" x="8562975" y="1322388"/>
          <p14:tracePt t="40277" x="8555038" y="1312863"/>
          <p14:tracePt t="40509" x="8545513" y="1312863"/>
          <p14:tracePt t="40525" x="8537575" y="1312863"/>
          <p14:tracePt t="40533" x="8528050" y="1312863"/>
          <p14:tracePt t="40557" x="8510588" y="1312863"/>
          <p14:tracePt t="40573" x="8501063" y="1312863"/>
          <p14:tracePt t="40581" x="8491538" y="1312863"/>
          <p14:tracePt t="40605" x="8483600" y="1322388"/>
          <p14:tracePt t="40621" x="8483600" y="1330325"/>
          <p14:tracePt t="40637" x="8483600" y="1347788"/>
          <p14:tracePt t="40645" x="8483600" y="1357313"/>
          <p14:tracePt t="40662" x="8483600" y="1411288"/>
          <p14:tracePt t="40678" x="8510588" y="1616075"/>
          <p14:tracePt t="40695" x="8572500" y="1874838"/>
          <p14:tracePt t="40711" x="8661400" y="2143125"/>
          <p14:tracePt t="40728" x="8742363" y="2411413"/>
          <p14:tracePt t="40745" x="8804275" y="2660650"/>
          <p14:tracePt t="40762" x="8894763" y="2928938"/>
          <p14:tracePt t="40778" x="8947150" y="3125788"/>
          <p14:tracePt t="40795" x="9010650" y="3330575"/>
          <p14:tracePt t="40812" x="9018588" y="3438525"/>
          <p14:tracePt t="40829" x="9037638" y="3536950"/>
          <p14:tracePt t="40846" x="9037638" y="3562350"/>
          <p14:tracePt t="40862" x="9037638" y="3581400"/>
          <p14:tracePt t="40879" x="9037638" y="3598863"/>
          <p14:tracePt t="40896" x="9037638" y="3625850"/>
          <p14:tracePt t="40912" x="9055100" y="3670300"/>
          <p14:tracePt t="40929" x="9055100" y="3705225"/>
          <p14:tracePt t="40946" x="9055100" y="3741738"/>
          <p14:tracePt t="40962" x="9055100" y="3776663"/>
          <p14:tracePt t="40980" x="9055100" y="3786188"/>
          <p14:tracePt t="40996" x="9055100" y="3813175"/>
          <p14:tracePt t="41012" x="9055100" y="3822700"/>
          <p14:tracePt t="41029" x="9055100" y="3840163"/>
          <p14:tracePt t="41030" x="9055100" y="3848100"/>
          <p14:tracePt t="41046" x="9055100" y="3857625"/>
          <p14:tracePt t="41063" x="9045575" y="3867150"/>
          <p14:tracePt t="41079" x="9045575" y="3875088"/>
          <p14:tracePt t="41102" x="9037638" y="3884613"/>
          <p14:tracePt t="41113" x="9028113" y="3884613"/>
          <p14:tracePt t="41130" x="9028113" y="3894138"/>
          <p14:tracePt t="41146" x="9010650" y="3902075"/>
          <p14:tracePt t="41166" x="9010650" y="3911600"/>
          <p14:tracePt t="41180" x="9010650" y="3919538"/>
          <p14:tracePt t="41197" x="9001125" y="3929063"/>
          <p14:tracePt t="41214" x="8974138" y="3965575"/>
          <p14:tracePt t="41231" x="8966200" y="3973513"/>
          <p14:tracePt t="41247" x="8947150" y="3990975"/>
          <p14:tracePt t="41264" x="8929688" y="4017963"/>
          <p14:tracePt t="41281" x="8912225" y="4044950"/>
          <p14:tracePt t="41297" x="8885238" y="4054475"/>
          <p14:tracePt t="41314" x="8840788" y="4089400"/>
          <p14:tracePt t="41331" x="8786813" y="4133850"/>
          <p14:tracePt t="41347" x="8732838" y="4187825"/>
          <p14:tracePt t="41364" x="8661400" y="4241800"/>
          <p14:tracePt t="41381" x="8599488" y="4276725"/>
          <p14:tracePt t="41382" x="8582025" y="4303713"/>
          <p14:tracePt t="41398" x="8545513" y="4313238"/>
          <p14:tracePt t="41398" x="8528050" y="4330700"/>
          <p14:tracePt t="41414" x="8491538" y="4348163"/>
          <p14:tracePt t="41431" x="8474075" y="4348163"/>
          <p14:tracePt t="41448" x="8456613" y="4357688"/>
          <p14:tracePt t="41464" x="8429625" y="4357688"/>
          <p14:tracePt t="41481" x="8367713" y="4357688"/>
          <p14:tracePt t="41498" x="8180388" y="4357688"/>
          <p14:tracePt t="41515" x="7983538" y="4340225"/>
          <p14:tracePt t="41532" x="7724775" y="4303713"/>
          <p14:tracePt t="41548" x="7456488" y="4268788"/>
          <p14:tracePt t="41564" x="7251700" y="4241800"/>
          <p14:tracePt t="41581" x="7062788" y="4241800"/>
          <p14:tracePt t="41582" x="6991350" y="4241800"/>
          <p14:tracePt t="41598" x="6858000" y="4241800"/>
          <p14:tracePt t="41615" x="6796088" y="4241800"/>
          <p14:tracePt t="41632" x="6751638" y="4241800"/>
          <p14:tracePt t="41662" x="6732588" y="4241800"/>
          <p14:tracePt t="41758" x="6732588" y="4251325"/>
          <p14:tracePt t="41782" x="6732588" y="4268788"/>
          <p14:tracePt t="41790" x="6732588" y="4313238"/>
          <p14:tracePt t="41799" x="6786563" y="4348163"/>
          <p14:tracePt t="41816" x="6938963" y="4438650"/>
          <p14:tracePt t="41832" x="7072313" y="4518025"/>
          <p14:tracePt t="41849" x="7197725" y="4572000"/>
          <p14:tracePt t="41866" x="7259638" y="4598988"/>
          <p14:tracePt t="41883" x="7348538" y="4625975"/>
          <p14:tracePt t="41899" x="7456488" y="4679950"/>
          <p14:tracePt t="41916" x="7554913" y="4705350"/>
          <p14:tracePt t="41933" x="7653338" y="4732338"/>
          <p14:tracePt t="41951" x="7715250" y="4751388"/>
          <p14:tracePt t="41967" x="7742238" y="4751388"/>
          <p14:tracePt t="41984" x="7751763" y="4751388"/>
          <p14:tracePt t="42000" x="7777163" y="4751388"/>
          <p14:tracePt t="42016" x="7804150" y="4751388"/>
          <p14:tracePt t="42033" x="7840663" y="4751388"/>
          <p14:tracePt t="42050" x="7885113" y="4751388"/>
          <p14:tracePt t="42066" x="7929563" y="4751388"/>
          <p14:tracePt t="42083" x="8001000" y="4714875"/>
          <p14:tracePt t="42100" x="8081963" y="4679950"/>
          <p14:tracePt t="42117" x="8170863" y="4633913"/>
          <p14:tracePt t="42133" x="8251825" y="4598988"/>
          <p14:tracePt t="42134" x="8277225" y="4589463"/>
          <p14:tracePt t="42150" x="8331200" y="4572000"/>
          <p14:tracePt t="42167" x="8348663" y="4562475"/>
          <p14:tracePt t="42184" x="8367713" y="4562475"/>
          <p14:tracePt t="42201" x="8367713" y="4554538"/>
          <p14:tracePt t="42222" x="8385175" y="4545013"/>
          <p14:tracePt t="42238" x="8385175" y="4537075"/>
          <p14:tracePt t="42251" x="8394700" y="4527550"/>
          <p14:tracePt t="42267" x="8394700" y="4518025"/>
          <p14:tracePt t="42284" x="8394700" y="4491038"/>
          <p14:tracePt t="42301" x="8394700" y="4456113"/>
          <p14:tracePt t="42318" x="8394700" y="4429125"/>
          <p14:tracePt t="42318" x="8394700" y="4411663"/>
          <p14:tracePt t="42335" x="8375650" y="4367213"/>
          <p14:tracePt t="42352" x="8331200" y="4330700"/>
          <p14:tracePt t="42368" x="8277225" y="4295775"/>
          <p14:tracePt t="42385" x="8215313" y="4268788"/>
          <p14:tracePt t="42402" x="8170863" y="4259263"/>
          <p14:tracePt t="42418" x="8134350" y="4241800"/>
          <p14:tracePt t="42435" x="8108950" y="4232275"/>
          <p14:tracePt t="42452" x="8089900" y="4232275"/>
          <p14:tracePt t="42468" x="8072438" y="4224338"/>
          <p14:tracePt t="42485" x="8045450" y="4224338"/>
          <p14:tracePt t="42501" x="8037513" y="4224338"/>
          <p14:tracePt t="42518" x="8010525" y="4214813"/>
          <p14:tracePt t="42535" x="7983538" y="4214813"/>
          <p14:tracePt t="42552" x="7947025" y="4205288"/>
          <p14:tracePt t="42569" x="7920038" y="4205288"/>
          <p14:tracePt t="42585" x="7867650" y="4205288"/>
          <p14:tracePt t="42602" x="7813675" y="4205288"/>
          <p14:tracePt t="42619" x="7732713" y="4197350"/>
          <p14:tracePt t="42635" x="7643813" y="4197350"/>
          <p14:tracePt t="42652" x="7554913" y="4197350"/>
          <p14:tracePt t="42669" x="7446963" y="4197350"/>
          <p14:tracePt t="42686" x="7412038" y="4197350"/>
          <p14:tracePt t="42686" x="7394575" y="4197350"/>
          <p14:tracePt t="42703" x="7375525" y="4197350"/>
          <p14:tracePt t="42719" x="7358063" y="4197350"/>
          <p14:tracePt t="42736" x="7348538" y="4197350"/>
          <p14:tracePt t="42753" x="7331075" y="4214813"/>
          <p14:tracePt t="42769" x="7304088" y="4241800"/>
          <p14:tracePt t="42786" x="7296150" y="4286250"/>
          <p14:tracePt t="42803" x="7296150" y="4322763"/>
          <p14:tracePt t="42819" x="7296150" y="4367213"/>
          <p14:tracePt t="42836" x="7296150" y="4375150"/>
          <p14:tracePt t="42854" x="7296150" y="4384675"/>
          <p14:tracePt t="42918" x="7313613" y="4394200"/>
          <p14:tracePt t="42926" x="7331075" y="4402138"/>
          <p14:tracePt t="42942" x="7340600" y="4402138"/>
          <p14:tracePt t="42953" x="7358063" y="4411663"/>
          <p14:tracePt t="42970" x="7375525" y="4419600"/>
          <p14:tracePt t="42987" x="7394575" y="4429125"/>
          <p14:tracePt t="43006" x="7402513" y="4429125"/>
          <p14:tracePt t="43022" x="7412038" y="4438650"/>
          <p14:tracePt t="43302" x="7402513" y="4438650"/>
          <p14:tracePt t="43310" x="7394575" y="4438650"/>
          <p14:tracePt t="43321" x="7385050" y="4438650"/>
          <p14:tracePt t="43338" x="7358063" y="4438650"/>
          <p14:tracePt t="43355" x="7331075" y="4438650"/>
          <p14:tracePt t="43372" x="7313613" y="4438650"/>
          <p14:tracePt t="43388" x="7304088" y="4438650"/>
          <p14:tracePt t="43405" x="7296150" y="4419600"/>
          <p14:tracePt t="43574" x="7286625" y="4419600"/>
          <p14:tracePt t="43630" x="7277100" y="4419600"/>
          <p14:tracePt t="44014" x="7259638" y="4419600"/>
          <p14:tracePt t="44031" x="7259638" y="4411663"/>
          <p14:tracePt t="44039" x="7251700" y="4411663"/>
          <p14:tracePt t="45503" x="7251700" y="4402138"/>
          <p14:tracePt t="45751" x="7242175" y="4402138"/>
          <p14:tracePt t="45815" x="7232650" y="4402138"/>
          <p14:tracePt t="45839" x="7224713" y="4402138"/>
          <p14:tracePt t="47304" x="7215188" y="4402138"/>
          <p14:tracePt t="47600" x="7205663" y="4402138"/>
          <p14:tracePt t="47608" x="7215188" y="4402138"/>
          <p14:tracePt t="47616" x="7242175" y="4419600"/>
          <p14:tracePt t="47624" x="7251700" y="4429125"/>
          <p14:tracePt t="47638" x="7269163" y="4438650"/>
          <p14:tracePt t="47654" x="7313613" y="4465638"/>
          <p14:tracePt t="47671" x="7412038" y="4527550"/>
          <p14:tracePt t="47688" x="7796213" y="4652963"/>
          <p14:tracePt t="47705" x="7966075" y="4724400"/>
          <p14:tracePt t="47722" x="8089900" y="4768850"/>
          <p14:tracePt t="47738" x="8161338" y="4803775"/>
          <p14:tracePt t="47755" x="8205788" y="4822825"/>
          <p14:tracePt t="47771" x="8224838" y="4840288"/>
          <p14:tracePt t="47788" x="8242300" y="4840288"/>
          <p14:tracePt t="47816" x="8251825" y="4848225"/>
          <p14:tracePt t="47856" x="8269288" y="4867275"/>
          <p14:tracePt t="47864" x="8277225" y="4875213"/>
          <p14:tracePt t="47872" x="8296275" y="4894263"/>
          <p14:tracePt t="47889" x="8313738" y="4902200"/>
          <p14:tracePt t="47905" x="8340725" y="4929188"/>
          <p14:tracePt t="47923" x="8385175" y="4965700"/>
          <p14:tracePt t="47939" x="8412163" y="4983163"/>
          <p14:tracePt t="47956" x="8420100" y="5000625"/>
          <p14:tracePt t="47973" x="8429625" y="5010150"/>
          <p14:tracePt t="48064" x="8420100" y="5010150"/>
          <p14:tracePt t="48073" x="8375650" y="5010150"/>
          <p14:tracePt t="48080" x="8286750" y="4991100"/>
          <p14:tracePt t="48089" x="8215313" y="4983163"/>
          <p14:tracePt t="48106" x="8072438" y="4946650"/>
          <p14:tracePt t="48123" x="7912100" y="4929188"/>
          <p14:tracePt t="48140" x="7751763" y="4911725"/>
          <p14:tracePt t="48156" x="7616825" y="4911725"/>
          <p14:tracePt t="48173" x="7483475" y="4911725"/>
          <p14:tracePt t="48190" x="7385050" y="4911725"/>
          <p14:tracePt t="48207" x="7313613" y="4911725"/>
          <p14:tracePt t="48224" x="7259638" y="4911725"/>
          <p14:tracePt t="48241" x="7215188" y="4911725"/>
          <p14:tracePt t="48257" x="7205663" y="4911725"/>
          <p14:tracePt t="48273" x="7170738" y="4911725"/>
          <p14:tracePt t="48296" x="7161213" y="4911725"/>
          <p14:tracePt t="48368" x="7153275" y="4911725"/>
          <p14:tracePt t="48376" x="7153275" y="4919663"/>
          <p14:tracePt t="48384" x="7143750" y="4929188"/>
          <p14:tracePt t="48400" x="7143750" y="4938713"/>
          <p14:tracePt t="48416" x="7134225" y="4956175"/>
          <p14:tracePt t="48424" x="7126288" y="4965700"/>
          <p14:tracePt t="48441" x="7126288" y="4973638"/>
          <p14:tracePt t="48457" x="7116763" y="4991100"/>
          <p14:tracePt t="48475" x="7108825" y="5010150"/>
          <p14:tracePt t="48491" x="7089775" y="5027613"/>
          <p14:tracePt t="48512" x="7081838" y="5037138"/>
          <p14:tracePt t="48528" x="7081838" y="5045075"/>
          <p14:tracePt t="48541" x="7081838" y="5054600"/>
          <p14:tracePt t="48558" x="7081838" y="5099050"/>
          <p14:tracePt t="48575" x="7089775" y="5116513"/>
          <p14:tracePt t="48591" x="7134225" y="5116513"/>
          <p14:tracePt t="48608" x="7134225" y="5010150"/>
          <p14:tracePt t="48625" x="7134225" y="4983163"/>
          <p14:tracePt t="48856" x="7134225" y="4991100"/>
          <p14:tracePt t="48864" x="7134225" y="5010150"/>
          <p14:tracePt t="48888" x="7134225" y="5027613"/>
          <p14:tracePt t="48904" x="7143750" y="5037138"/>
          <p14:tracePt t="48920" x="7161213" y="5037138"/>
          <p14:tracePt t="48960" x="7170738" y="5045075"/>
          <p14:tracePt t="49216" x="7170738" y="5037138"/>
          <p14:tracePt t="49233" x="7170738" y="5027613"/>
          <p14:tracePt t="49256" x="7170738" y="5010150"/>
          <p14:tracePt t="49568" x="7161213" y="5010150"/>
          <p14:tracePt t="49584" x="7143750" y="5010150"/>
          <p14:tracePt t="49608" x="7134225" y="5010150"/>
          <p14:tracePt t="49616" x="7126288" y="5010150"/>
          <p14:tracePt t="49624" x="7116763" y="5010150"/>
          <p14:tracePt t="49640" x="7108825" y="5010150"/>
          <p14:tracePt t="49672" x="7099300" y="5010150"/>
          <p14:tracePt t="49696" x="7089775" y="5010150"/>
          <p14:tracePt t="49713" x="7081838" y="5010150"/>
          <p14:tracePt t="49729" x="7072313" y="5010150"/>
          <p14:tracePt t="49736" x="7062788" y="5010150"/>
          <p14:tracePt t="49760" x="7054850" y="5018088"/>
          <p14:tracePt t="49784" x="7045325" y="5018088"/>
          <p14:tracePt t="49936" x="7045325" y="5027613"/>
          <p14:tracePt t="49992" x="7045325" y="5037138"/>
          <p14:tracePt t="50000" x="7018338" y="5054600"/>
          <p14:tracePt t="50008" x="6983413" y="5054600"/>
          <p14:tracePt t="50016" x="6929438" y="5072063"/>
          <p14:tracePt t="50030" x="6894513" y="5072063"/>
          <p14:tracePt t="50047" x="6804025" y="5081588"/>
          <p14:tracePt t="50063" x="6500813" y="5081588"/>
          <p14:tracePt t="50081" x="6303963" y="5081588"/>
          <p14:tracePt t="50097" x="6197600" y="5099050"/>
          <p14:tracePt t="50113" x="6108700" y="5108575"/>
          <p14:tracePt t="50130" x="6062663" y="5116513"/>
          <p14:tracePt t="50147" x="6010275" y="5116513"/>
          <p14:tracePt t="50164" x="5973763" y="5116513"/>
          <p14:tracePt t="50181" x="5946775" y="5116513"/>
          <p14:tracePt t="50198" x="5938838" y="5116513"/>
          <p14:tracePt t="50215" x="5929313" y="5126038"/>
          <p14:tracePt t="50233" x="5919788" y="5126038"/>
          <p14:tracePt t="50265" x="5902325" y="5126038"/>
          <p14:tracePt t="50272" x="5884863" y="5126038"/>
          <p14:tracePt t="50281" x="5848350" y="5126038"/>
          <p14:tracePt t="50298" x="5776913" y="5126038"/>
          <p14:tracePt t="50315" x="5688013" y="5126038"/>
          <p14:tracePt t="50331" x="5465763" y="5126038"/>
          <p14:tracePt t="50348" x="5367338" y="5126038"/>
          <p14:tracePt t="50364" x="5313363" y="5126038"/>
          <p14:tracePt t="50381" x="5286375" y="5126038"/>
          <p14:tracePt t="50398" x="5276850" y="5126038"/>
          <p14:tracePt t="50415" x="5268913" y="5126038"/>
          <p14:tracePt t="50432" x="5241925" y="5126038"/>
          <p14:tracePt t="50449" x="5187950" y="5126038"/>
          <p14:tracePt t="50465" x="5170488" y="5126038"/>
          <p14:tracePt t="50482" x="5153025" y="5126038"/>
          <p14:tracePt t="50499" x="5133975" y="5126038"/>
          <p14:tracePt t="50529" x="5116513" y="5126038"/>
          <p14:tracePt t="51009" x="5153025" y="5126038"/>
          <p14:tracePt t="51017" x="5224463" y="5108575"/>
          <p14:tracePt t="51025" x="5286375" y="5089525"/>
          <p14:tracePt t="51033" x="5367338" y="5054600"/>
          <p14:tracePt t="51051" x="5626100" y="4991100"/>
          <p14:tracePt t="51067" x="5938838" y="4938713"/>
          <p14:tracePt t="51084" x="6313488" y="4884738"/>
          <p14:tracePt t="51101" x="6661150" y="4848225"/>
          <p14:tracePt t="51118" x="6902450" y="4803775"/>
          <p14:tracePt t="51134" x="7126288" y="4803775"/>
          <p14:tracePt t="51151" x="7323138" y="4803775"/>
          <p14:tracePt t="51168" x="7419975" y="4803775"/>
          <p14:tracePt t="51185" x="7473950" y="4803775"/>
          <p14:tracePt t="51201" x="7483475" y="4803775"/>
          <p14:tracePt t="51218" x="7500938" y="4803775"/>
          <p14:tracePt t="51241" x="7510463" y="4803775"/>
          <p14:tracePt t="51265" x="7518400" y="4795838"/>
          <p14:tracePt t="51273" x="7527925" y="4795838"/>
          <p14:tracePt t="51297" x="7537450" y="4795838"/>
          <p14:tracePt t="51305" x="7562850" y="4786313"/>
          <p14:tracePt t="51318" x="7581900" y="4786313"/>
          <p14:tracePt t="51336" x="7634288" y="4776788"/>
          <p14:tracePt t="51352" x="7715250" y="4759325"/>
          <p14:tracePt t="51369" x="7732713" y="4759325"/>
          <p14:tracePt t="51465" x="7732713" y="4751388"/>
          <p14:tracePt t="51505" x="7688263" y="4751388"/>
          <p14:tracePt t="51513" x="7626350" y="4751388"/>
          <p14:tracePt t="51521" x="7554913" y="4751388"/>
          <p14:tracePt t="51536" x="7491413" y="4732338"/>
          <p14:tracePt t="51553" x="7367588" y="4724400"/>
          <p14:tracePt t="51553" x="7304088" y="4705350"/>
          <p14:tracePt t="51569" x="7180263" y="4697413"/>
          <p14:tracePt t="51586" x="7099300" y="4697413"/>
          <p14:tracePt t="51603" x="7010400" y="4679950"/>
          <p14:tracePt t="51620" x="6973888" y="4679950"/>
          <p14:tracePt t="51636" x="6956425" y="4679950"/>
          <p14:tracePt t="51653" x="6946900" y="4679950"/>
          <p14:tracePt t="51705" x="6983413" y="4679950"/>
          <p14:tracePt t="51713" x="7018338" y="4697413"/>
          <p14:tracePt t="51721" x="7054850" y="4705350"/>
          <p14:tracePt t="51737" x="7089775" y="4724400"/>
          <p14:tracePt t="51754" x="7134225" y="4724400"/>
          <p14:tracePt t="51770" x="7161213" y="4724400"/>
          <p14:tracePt t="51787" x="7205663" y="4724400"/>
          <p14:tracePt t="51804" x="7277100" y="4724400"/>
          <p14:tracePt t="51820" x="7358063" y="4724400"/>
          <p14:tracePt t="51837" x="7483475" y="4724400"/>
          <p14:tracePt t="51854" x="7688263" y="4714875"/>
          <p14:tracePt t="51871" x="7912100" y="4670425"/>
          <p14:tracePt t="51887" x="8108950" y="4633913"/>
          <p14:tracePt t="51903" x="8331200" y="4608513"/>
          <p14:tracePt t="51921" x="8456613" y="4598988"/>
          <p14:tracePt t="51921" x="8518525" y="4581525"/>
          <p14:tracePt t="51938" x="8582025" y="4572000"/>
          <p14:tracePt t="51955" x="8599488" y="4572000"/>
          <p14:tracePt t="51971" x="8626475" y="4572000"/>
          <p14:tracePt t="51988" x="8643938" y="4562475"/>
          <p14:tracePt t="52005" x="8661400" y="4554538"/>
          <p14:tracePt t="52021" x="8705850" y="4537075"/>
          <p14:tracePt t="52038" x="8724900" y="4518025"/>
          <p14:tracePt t="52054" x="8742363" y="4500563"/>
          <p14:tracePt t="52073" x="8751888" y="4491038"/>
          <p14:tracePt t="52097" x="8751888" y="4473575"/>
          <p14:tracePt t="52113" x="8751888" y="4465638"/>
          <p14:tracePt t="52122" x="8751888" y="4446588"/>
          <p14:tracePt t="52138" x="8751888" y="4429125"/>
          <p14:tracePt t="52154" x="8751888" y="4402138"/>
          <p14:tracePt t="52172" x="8732838" y="4375150"/>
          <p14:tracePt t="52188" x="8680450" y="4357688"/>
          <p14:tracePt t="52205" x="8616950" y="4340225"/>
          <p14:tracePt t="52222" x="8528050" y="4330700"/>
          <p14:tracePt t="52239" x="8439150" y="4330700"/>
          <p14:tracePt t="52255" x="8277225" y="4330700"/>
          <p14:tracePt t="52272" x="8143875" y="4330700"/>
          <p14:tracePt t="52289" x="8010525" y="4330700"/>
          <p14:tracePt t="52289" x="7974013" y="4330700"/>
          <p14:tracePt t="52306" x="7894638" y="4340225"/>
          <p14:tracePt t="52322" x="7831138" y="4357688"/>
          <p14:tracePt t="52339" x="7769225" y="4357688"/>
          <p14:tracePt t="52356" x="7705725" y="4357688"/>
          <p14:tracePt t="52373" x="7634288" y="4357688"/>
          <p14:tracePt t="52389" x="7581900" y="4357688"/>
          <p14:tracePt t="52406" x="7518400" y="4357688"/>
          <p14:tracePt t="52422" x="7456488" y="4357688"/>
          <p14:tracePt t="52439" x="7402513" y="4357688"/>
          <p14:tracePt t="52456" x="7358063" y="4384675"/>
          <p14:tracePt t="52473" x="7313613" y="4394200"/>
          <p14:tracePt t="52490" x="7259638" y="4402138"/>
          <p14:tracePt t="52506" x="7251700" y="4402138"/>
          <p14:tracePt t="52545" x="7251700" y="4411663"/>
          <p14:tracePt t="52561" x="7251700" y="4429125"/>
          <p14:tracePt t="52569" x="7251700" y="4446588"/>
          <p14:tracePt t="52585" x="7251700" y="4465638"/>
          <p14:tracePt t="52593" x="7251700" y="4473575"/>
          <p14:tracePt t="52607" x="7251700" y="4483100"/>
          <p14:tracePt t="52623" x="7259638" y="4500563"/>
          <p14:tracePt t="52640" x="7259638" y="4510088"/>
          <p14:tracePt t="52657" x="7296150" y="4554538"/>
          <p14:tracePt t="52657" x="7340600" y="4598988"/>
          <p14:tracePt t="52674" x="7446963" y="4705350"/>
          <p14:tracePt t="52690" x="7680325" y="4803775"/>
          <p14:tracePt t="52707" x="7742238" y="4840288"/>
          <p14:tracePt t="52724" x="7769225" y="4848225"/>
          <p14:tracePt t="52740" x="7786688" y="4867275"/>
          <p14:tracePt t="52757" x="7796213" y="4867275"/>
          <p14:tracePt t="52774" x="7813675" y="4867275"/>
          <p14:tracePt t="52791" x="7831138" y="4867275"/>
          <p14:tracePt t="52807" x="7858125" y="4867275"/>
          <p14:tracePt t="52824" x="7902575" y="4867275"/>
          <p14:tracePt t="52841" x="7966075" y="4867275"/>
          <p14:tracePt t="52841" x="7991475" y="4867275"/>
          <p14:tracePt t="52858" x="8027988" y="4867275"/>
          <p14:tracePt t="52874" x="8062913" y="4867275"/>
          <p14:tracePt t="52891" x="8099425" y="4848225"/>
          <p14:tracePt t="52908" x="8134350" y="4822825"/>
          <p14:tracePt t="52924" x="8161338" y="4803775"/>
          <p14:tracePt t="52941" x="8197850" y="4768850"/>
          <p14:tracePt t="52958" x="8232775" y="4741863"/>
          <p14:tracePt t="52974" x="8277225" y="4714875"/>
          <p14:tracePt t="52992" x="8323263" y="4687888"/>
          <p14:tracePt t="53008" x="8367713" y="4652963"/>
          <p14:tracePt t="53024" x="8412163" y="4616450"/>
          <p14:tracePt t="53042" x="8491538" y="4562475"/>
          <p14:tracePt t="53058" x="8562975" y="4518025"/>
          <p14:tracePt t="53075" x="8715375" y="4438650"/>
          <p14:tracePt t="53092" x="8858250" y="4384675"/>
          <p14:tracePt t="53108" x="8991600" y="4330700"/>
          <p14:tracePt t="53126" x="9010650" y="4313238"/>
          <p14:tracePt t="53233" x="9001125" y="4313238"/>
          <p14:tracePt t="53242" x="8974138" y="4313238"/>
          <p14:tracePt t="53249" x="8947150" y="4313238"/>
          <p14:tracePt t="53259" x="8912225" y="4313238"/>
          <p14:tracePt t="53276" x="8831263" y="4313238"/>
          <p14:tracePt t="53293" x="8688388" y="4313238"/>
          <p14:tracePt t="53309" x="8562975" y="4313238"/>
          <p14:tracePt t="53326" x="8429625" y="4313238"/>
          <p14:tracePt t="53343" x="8313738" y="4330700"/>
          <p14:tracePt t="53359" x="8188325" y="4340225"/>
          <p14:tracePt t="53376" x="8116888" y="4357688"/>
          <p14:tracePt t="53393" x="8027988" y="4367213"/>
          <p14:tracePt t="53394" x="7956550" y="4384675"/>
          <p14:tracePt t="53410" x="7858125" y="4394200"/>
          <p14:tracePt t="53427" x="7724775" y="4394200"/>
          <p14:tracePt t="53443" x="7626350" y="4394200"/>
          <p14:tracePt t="53459" x="7562850" y="4394200"/>
          <p14:tracePt t="53477" x="7500938" y="4394200"/>
          <p14:tracePt t="53493" x="7473950" y="4394200"/>
          <p14:tracePt t="53510" x="7466013" y="4394200"/>
          <p14:tracePt t="53527" x="7446963" y="4384675"/>
          <p14:tracePt t="53543" x="7419975" y="4384675"/>
          <p14:tracePt t="53560" x="7375525" y="4384675"/>
          <p14:tracePt t="53577" x="7323138" y="4384675"/>
          <p14:tracePt t="53594" x="7259638" y="4384675"/>
          <p14:tracePt t="53610" x="7232650" y="4384675"/>
          <p14:tracePt t="53627" x="7215188" y="4384675"/>
          <p14:tracePt t="53644" x="7188200" y="4384675"/>
          <p14:tracePt t="53661" x="7170738" y="4384675"/>
          <p14:tracePt t="53690" x="7170738" y="4402138"/>
          <p14:tracePt t="53698" x="7170738" y="4419600"/>
          <p14:tracePt t="53711" x="7170738" y="4446588"/>
          <p14:tracePt t="53728" x="7188200" y="4500563"/>
          <p14:tracePt t="53744" x="7205663" y="4537075"/>
          <p14:tracePt t="53762" x="7242175" y="4589463"/>
          <p14:tracePt t="53778" x="7251700" y="4608513"/>
          <p14:tracePt t="53795" x="7259638" y="4616450"/>
          <p14:tracePt t="53818" x="7277100" y="4625975"/>
          <p14:tracePt t="53828" x="7296150" y="4652963"/>
          <p14:tracePt t="53845" x="7394575" y="4732338"/>
          <p14:tracePt t="53861" x="7491413" y="4795838"/>
          <p14:tracePt t="53878" x="7589838" y="4840288"/>
          <p14:tracePt t="53895" x="7661275" y="4857750"/>
          <p14:tracePt t="53912" x="7688263" y="4875213"/>
          <p14:tracePt t="53930" x="7697788" y="4875213"/>
          <p14:tracePt t="53954" x="7715250" y="4875213"/>
          <p14:tracePt t="53962" x="7732713" y="4894263"/>
          <p14:tracePt t="53979" x="7769225" y="4902200"/>
          <p14:tracePt t="53996" x="7813675" y="4911725"/>
          <p14:tracePt t="54012" x="7858125" y="4919663"/>
          <p14:tracePt t="54029" x="7920038" y="4938713"/>
          <p14:tracePt t="54045" x="7974013" y="4938713"/>
          <p14:tracePt t="54062" x="8099425" y="4938713"/>
          <p14:tracePt t="54079" x="8224838" y="4919663"/>
          <p14:tracePt t="54096" x="8323263" y="4911725"/>
          <p14:tracePt t="54112" x="8385175" y="4894263"/>
          <p14:tracePt t="54129" x="8429625" y="4884738"/>
          <p14:tracePt t="54146" x="8510588" y="4875213"/>
          <p14:tracePt t="54162" x="8562975" y="4848225"/>
          <p14:tracePt t="54179" x="8599488" y="4848225"/>
          <p14:tracePt t="54196" x="8653463" y="4830763"/>
          <p14:tracePt t="54213" x="8705850" y="4830763"/>
          <p14:tracePt t="54229" x="8742363" y="4822825"/>
          <p14:tracePt t="54246" x="8777288" y="4822825"/>
          <p14:tracePt t="54274" x="8786813" y="4822825"/>
          <p14:tracePt t="54362" x="8796338" y="4813300"/>
          <p14:tracePt t="54370" x="8796338" y="4795838"/>
          <p14:tracePt t="54380" x="8796338" y="4776788"/>
          <p14:tracePt t="54397" x="8769350" y="4751388"/>
          <p14:tracePt t="54413" x="8742363" y="4705350"/>
          <p14:tracePt t="54430" x="8715375" y="4670425"/>
          <p14:tracePt t="54447" x="8680450" y="4625975"/>
          <p14:tracePt t="54464" x="8643938" y="4598988"/>
          <p14:tracePt t="54480" x="8599488" y="4572000"/>
          <p14:tracePt t="54497" x="8562975" y="4545013"/>
          <p14:tracePt t="54513" x="8537575" y="4510088"/>
          <p14:tracePt t="54514" x="8518525" y="4500563"/>
          <p14:tracePt t="54531" x="8483600" y="4465638"/>
          <p14:tracePt t="54547" x="8447088" y="4446588"/>
          <p14:tracePt t="54564" x="8429625" y="4429125"/>
          <p14:tracePt t="54580" x="8412163" y="4411663"/>
          <p14:tracePt t="54598" x="8375650" y="4394200"/>
          <p14:tracePt t="54614" x="8367713" y="4384675"/>
          <p14:tracePt t="54631" x="8323263" y="4357688"/>
          <p14:tracePt t="54648" x="8313738" y="4348163"/>
          <p14:tracePt t="54664" x="8286750" y="4330700"/>
          <p14:tracePt t="54681" x="8269288" y="4322763"/>
          <p14:tracePt t="54698" x="8251825" y="4313238"/>
          <p14:tracePt t="54698" x="8232775" y="4303713"/>
          <p14:tracePt t="54715" x="8205788" y="4295775"/>
          <p14:tracePt t="54732" x="8170863" y="4286250"/>
          <p14:tracePt t="54748" x="8143875" y="4276725"/>
          <p14:tracePt t="54765" x="8126413" y="4276725"/>
          <p14:tracePt t="54782" x="8099425" y="4259263"/>
          <p14:tracePt t="54798" x="8072438" y="4259263"/>
          <p14:tracePt t="54815" x="8054975" y="4259263"/>
          <p14:tracePt t="54832" x="8001000" y="4259263"/>
          <p14:tracePt t="54848" x="7956550" y="4241800"/>
          <p14:tracePt t="54865" x="7920038" y="4241800"/>
          <p14:tracePt t="54882" x="7840663" y="4241800"/>
          <p14:tracePt t="54899" x="7796213" y="4241800"/>
          <p14:tracePt t="54916" x="7732713" y="4241800"/>
          <p14:tracePt t="54933" x="7688263" y="4251325"/>
          <p14:tracePt t="54949" x="7661275" y="4259263"/>
          <p14:tracePt t="54967" x="7599363" y="4276725"/>
          <p14:tracePt t="54982" x="7554913" y="4295775"/>
          <p14:tracePt t="54999" x="7491413" y="4322763"/>
          <p14:tracePt t="55015" x="7466013" y="4322763"/>
          <p14:tracePt t="55032" x="7429500" y="4340225"/>
          <p14:tracePt t="55049" x="7402513" y="4340225"/>
          <p14:tracePt t="55066" x="7385050" y="4348163"/>
          <p14:tracePt t="55066" x="7375525" y="4348163"/>
          <p14:tracePt t="55083" x="7358063" y="4357688"/>
          <p14:tracePt t="55099" x="7348538" y="4357688"/>
          <p14:tracePt t="55117" x="7331075" y="4357688"/>
          <p14:tracePt t="55146" x="7313613" y="4367213"/>
          <p14:tracePt t="55170" x="7296150" y="4367213"/>
          <p14:tracePt t="55178" x="7286625" y="4375150"/>
          <p14:tracePt t="55202" x="7277100" y="4375150"/>
          <p14:tracePt t="55210" x="7269163" y="4375150"/>
          <p14:tracePt t="55234" x="7259638" y="4384675"/>
          <p14:tracePt t="55275" x="7251700" y="4384675"/>
          <p14:tracePt t="55322" x="7242175" y="4394200"/>
          <p14:tracePt t="55330" x="7242175" y="4402138"/>
          <p14:tracePt t="55338" x="7242175" y="4411663"/>
          <p14:tracePt t="55350" x="7242175" y="4419600"/>
          <p14:tracePt t="55367" x="7242175" y="4438650"/>
          <p14:tracePt t="55384" x="7242175" y="4456113"/>
          <p14:tracePt t="55401" x="7242175" y="4473575"/>
          <p14:tracePt t="55417" x="7242175" y="4491038"/>
          <p14:tracePt t="55434" x="7242175" y="4510088"/>
          <p14:tracePt t="55451" x="7242175" y="4527550"/>
          <p14:tracePt t="55467" x="7242175" y="4545013"/>
          <p14:tracePt t="55485" x="7251700" y="4562475"/>
          <p14:tracePt t="55501" x="7259638" y="4581525"/>
          <p14:tracePt t="55518" x="7277100" y="4598988"/>
          <p14:tracePt t="55534" x="7286625" y="4608513"/>
          <p14:tracePt t="55551" x="7296150" y="4608513"/>
          <p14:tracePt t="55568" x="7304088" y="4625975"/>
          <p14:tracePt t="55594" x="7313613" y="4625975"/>
          <p14:tracePt t="55610" x="7323138" y="4633913"/>
          <p14:tracePt t="55626" x="7331075" y="4643438"/>
          <p14:tracePt t="55635" x="7348538" y="4660900"/>
          <p14:tracePt t="55651" x="7375525" y="4670425"/>
          <p14:tracePt t="55668" x="7394575" y="4687888"/>
          <p14:tracePt t="55685" x="7419975" y="4705350"/>
          <p14:tracePt t="55702" x="7456488" y="4724400"/>
          <p14:tracePt t="55718" x="7510463" y="4751388"/>
          <p14:tracePt t="55736" x="7554913" y="4759325"/>
          <p14:tracePt t="55752" x="7581900" y="4768850"/>
          <p14:tracePt t="55769" x="7616825" y="4768850"/>
          <p14:tracePt t="55786" x="7653338" y="4786313"/>
          <p14:tracePt t="55786" x="7680325" y="4786313"/>
          <p14:tracePt t="55802" x="7751763" y="4795838"/>
          <p14:tracePt t="55819" x="7840663" y="4813300"/>
          <p14:tracePt t="55835" x="8143875" y="4840288"/>
          <p14:tracePt t="55853" x="8296275" y="4840288"/>
          <p14:tracePt t="55869" x="8420100" y="4840288"/>
          <p14:tracePt t="55885" x="8501063" y="4840288"/>
          <p14:tracePt t="55902" x="8562975" y="4840288"/>
          <p14:tracePt t="55919" x="8609013" y="4840288"/>
          <p14:tracePt t="55936" x="8661400" y="4840288"/>
          <p14:tracePt t="55953" x="8715375" y="4840288"/>
          <p14:tracePt t="55969" x="8769350" y="4840288"/>
          <p14:tracePt t="55987" x="8823325" y="4840288"/>
          <p14:tracePt t="56003" x="8840788" y="4840288"/>
          <p14:tracePt t="56034" x="8848725" y="4840288"/>
          <p14:tracePt t="56066" x="8858250" y="4840288"/>
          <p14:tracePt t="56130" x="8867775" y="4840288"/>
          <p14:tracePt t="56138" x="8867775" y="4830763"/>
          <p14:tracePt t="56146" x="8867775" y="4822825"/>
          <p14:tracePt t="56162" x="8867775" y="4795838"/>
          <p14:tracePt t="56171" x="8858250" y="4776788"/>
          <p14:tracePt t="56187" x="8831263" y="4751388"/>
          <p14:tracePt t="56204" x="8786813" y="4714875"/>
          <p14:tracePt t="56220" x="8742363" y="4687888"/>
          <p14:tracePt t="56237" x="8697913" y="4660900"/>
          <p14:tracePt t="56254" x="8643938" y="4633913"/>
          <p14:tracePt t="56271" x="8609013" y="4608513"/>
          <p14:tracePt t="56287" x="8582025" y="4598988"/>
          <p14:tracePt t="56304" x="8537575" y="4562475"/>
          <p14:tracePt t="56321" x="8501063" y="4545013"/>
          <p14:tracePt t="56337" x="8483600" y="4527550"/>
          <p14:tracePt t="56354" x="8466138" y="4510088"/>
          <p14:tracePt t="56355" x="8447088" y="4500563"/>
          <p14:tracePt t="56371" x="8420100" y="4491038"/>
          <p14:tracePt t="56388" x="8412163" y="4473575"/>
          <p14:tracePt t="56404" x="8375650" y="4456113"/>
          <p14:tracePt t="56421" x="8348663" y="4438650"/>
          <p14:tracePt t="56438" x="8323263" y="4438650"/>
          <p14:tracePt t="56455" x="8286750" y="4429125"/>
          <p14:tracePt t="56471" x="8242300" y="4429125"/>
          <p14:tracePt t="56488" x="8170863" y="4429125"/>
          <p14:tracePt t="56505" x="8099425" y="4429125"/>
          <p14:tracePt t="56522" x="8010525" y="4429125"/>
          <p14:tracePt t="56539" x="7929563" y="4419600"/>
          <p14:tracePt t="56555" x="7902575" y="4419600"/>
          <p14:tracePt t="56571" x="7867650" y="4419600"/>
          <p14:tracePt t="56588" x="7831138" y="4419600"/>
          <p14:tracePt t="56605" x="7777163" y="4419600"/>
          <p14:tracePt t="56622" x="7732713" y="4419600"/>
          <p14:tracePt t="56639" x="7670800" y="4419600"/>
          <p14:tracePt t="56656" x="7626350" y="4419600"/>
          <p14:tracePt t="56672" x="7572375" y="4419600"/>
          <p14:tracePt t="56689" x="7527925" y="4419600"/>
          <p14:tracePt t="56706" x="7466013" y="4438650"/>
          <p14:tracePt t="56722" x="7446963" y="4446588"/>
          <p14:tracePt t="56739" x="7412038" y="4446588"/>
          <p14:tracePt t="56756" x="7385050" y="4465638"/>
          <p14:tracePt t="56772" x="7375525" y="4465638"/>
          <p14:tracePt t="56789" x="7367588" y="4473575"/>
          <p14:tracePt t="56805" x="7358063" y="4473575"/>
          <p14:tracePt t="57395" x="7358063" y="4483100"/>
          <p14:tracePt t="57403" x="7348538" y="4491038"/>
          <p14:tracePt t="57411" x="7340600" y="4491038"/>
          <p14:tracePt t="57459" x="7331075" y="4510088"/>
          <p14:tracePt t="57475" x="7323138" y="4510088"/>
          <p14:tracePt t="57492" x="7313613" y="4510088"/>
          <p14:tracePt t="57499" x="7304088" y="4527550"/>
          <p14:tracePt t="57508" x="7286625" y="4527550"/>
          <p14:tracePt t="57525" x="7277100" y="4545013"/>
          <p14:tracePt t="57547" x="7269163" y="4545013"/>
          <p14:tracePt t="57603" x="7259638" y="4545013"/>
          <p14:tracePt t="57619" x="7251700" y="4545013"/>
          <p14:tracePt t="57627" x="7251700" y="4554538"/>
          <p14:tracePt t="57635" x="7242175" y="4562475"/>
          <p14:tracePt t="57651" x="7232650" y="4581525"/>
          <p14:tracePt t="57867" x="7224713" y="4581525"/>
          <p14:tracePt t="58211" x="7224713" y="4589463"/>
          <p14:tracePt t="58227" x="7224713" y="4608513"/>
          <p14:tracePt t="58251" x="7224713" y="4616450"/>
          <p14:tracePt t="58259" x="7224713" y="4625975"/>
          <p14:tracePt t="58275" x="7224713" y="4633913"/>
          <p14:tracePt t="58299" x="7224713" y="4643438"/>
          <p14:tracePt t="58307" x="7224713" y="4652963"/>
          <p14:tracePt t="58315" x="7224713" y="4660900"/>
          <p14:tracePt t="58328" x="7232650" y="4660900"/>
          <p14:tracePt t="58345" x="7242175" y="4679950"/>
          <p14:tracePt t="58362" x="7259638" y="4687888"/>
          <p14:tracePt t="58379" x="7296150" y="4705350"/>
          <p14:tracePt t="58379" x="7304088" y="4724400"/>
          <p14:tracePt t="58396" x="7358063" y="4768850"/>
          <p14:tracePt t="58412" x="7385050" y="4786313"/>
          <p14:tracePt t="58429" x="7402513" y="4795838"/>
          <p14:tracePt t="58445" x="7419975" y="4803775"/>
          <p14:tracePt t="58462" x="7429500" y="4803775"/>
          <p14:tracePt t="58479" x="7446963" y="4822825"/>
          <p14:tracePt t="58496" x="7466013" y="4822825"/>
          <p14:tracePt t="58512" x="7500938" y="4830763"/>
          <p14:tracePt t="58529" x="7545388" y="4848225"/>
          <p14:tracePt t="58546" x="7572375" y="4848225"/>
          <p14:tracePt t="58563" x="7626350" y="4857750"/>
          <p14:tracePt t="58563" x="7643813" y="4857750"/>
          <p14:tracePt t="58580" x="7680325" y="4867275"/>
          <p14:tracePt t="58597" x="7732713" y="4884738"/>
          <p14:tracePt t="58613" x="7786688" y="4884738"/>
          <p14:tracePt t="58630" x="7848600" y="4902200"/>
          <p14:tracePt t="58646" x="7912100" y="4902200"/>
          <p14:tracePt t="58663" x="7974013" y="4911725"/>
          <p14:tracePt t="58680" x="8027988" y="4929188"/>
          <p14:tracePt t="58697" x="8081963" y="4929188"/>
          <p14:tracePt t="58713" x="8134350" y="4929188"/>
          <p14:tracePt t="58730" x="8188325" y="4929188"/>
          <p14:tracePt t="58747" x="8251825" y="4929188"/>
          <p14:tracePt t="58764" x="8501063" y="4929188"/>
          <p14:tracePt t="58780" x="8688388" y="4911725"/>
          <p14:tracePt t="58796" x="8885238" y="4902200"/>
          <p14:tracePt t="58814" x="8991600" y="4875213"/>
          <p14:tracePt t="58830" x="9037638" y="4867275"/>
          <p14:tracePt t="58848" x="9045575" y="4867275"/>
          <p14:tracePt t="58939" x="9045575" y="4857750"/>
          <p14:tracePt t="58948" x="9045575" y="4848225"/>
          <p14:tracePt t="58955" x="9045575" y="4830763"/>
          <p14:tracePt t="58964" x="9045575" y="4803775"/>
          <p14:tracePt t="58981" x="9028113" y="4741863"/>
          <p14:tracePt t="58998" x="9010650" y="4714875"/>
          <p14:tracePt t="59014" x="8966200" y="4679950"/>
          <p14:tracePt t="59031" x="8929688" y="4643438"/>
          <p14:tracePt t="59048" x="8875713" y="4616450"/>
          <p14:tracePt t="59064" x="8804275" y="4581525"/>
          <p14:tracePt t="59081" x="8732838" y="4545013"/>
          <p14:tracePt t="59098" x="8670925" y="4510088"/>
          <p14:tracePt t="59115" x="8599488" y="4473575"/>
          <p14:tracePt t="59132" x="8510588" y="4429125"/>
          <p14:tracePt t="59148" x="8456613" y="4394200"/>
          <p14:tracePt t="59165" x="8412163" y="4375150"/>
          <p14:tracePt t="59181" x="8385175" y="4367213"/>
          <p14:tracePt t="59198" x="8348663" y="4357688"/>
          <p14:tracePt t="59215" x="8304213" y="4348163"/>
          <p14:tracePt t="59232" x="8269288" y="4330700"/>
          <p14:tracePt t="59248" x="8224838" y="4330700"/>
          <p14:tracePt t="59265" x="8161338" y="4330700"/>
          <p14:tracePt t="59282" x="8108950" y="4313238"/>
          <p14:tracePt t="59299" x="8062913" y="4313238"/>
          <p14:tracePt t="59316" x="7991475" y="4313238"/>
          <p14:tracePt t="59332" x="7947025" y="4313238"/>
          <p14:tracePt t="59349" x="7894638" y="4303713"/>
          <p14:tracePt t="59366" x="7848600" y="4303713"/>
          <p14:tracePt t="59382" x="7786688" y="4303713"/>
          <p14:tracePt t="59399" x="7732713" y="4295775"/>
          <p14:tracePt t="59416" x="7705725" y="4286250"/>
          <p14:tracePt t="59432" x="7680325" y="4286250"/>
          <p14:tracePt t="59449" x="7653338" y="4286250"/>
          <p14:tracePt t="59466" x="7626350" y="4268788"/>
          <p14:tracePt t="59484" x="7572375" y="4268788"/>
          <p14:tracePt t="59500" x="7554913" y="4268788"/>
          <p14:tracePt t="59517" x="7527925" y="4268788"/>
          <p14:tracePt t="59533" x="7510463" y="4286250"/>
          <p14:tracePt t="59550" x="7491413" y="4286250"/>
          <p14:tracePt t="59567" x="7483475" y="4286250"/>
          <p14:tracePt t="59583" x="7456488" y="4286250"/>
          <p14:tracePt t="59600" x="7412038" y="4303713"/>
          <p14:tracePt t="59616" x="7385050" y="4303713"/>
          <p14:tracePt t="59633" x="7348538" y="4322763"/>
          <p14:tracePt t="59649" x="7323138" y="4322763"/>
          <p14:tracePt t="59667" x="7313613" y="4322763"/>
          <p14:tracePt t="59683" x="7304088" y="4322763"/>
          <p14:tracePt t="59684" x="7296150" y="4330700"/>
          <p14:tracePt t="59700" x="7296150" y="4340225"/>
          <p14:tracePt t="59717" x="7286625" y="4340225"/>
          <p14:tracePt t="59739" x="7277100" y="4348163"/>
          <p14:tracePt t="59763" x="7269163" y="4357688"/>
          <p14:tracePt t="59779" x="7259638" y="4367213"/>
          <p14:tracePt t="59795" x="7251700" y="4375150"/>
          <p14:tracePt t="59811" x="7242175" y="4384675"/>
          <p14:tracePt t="59820" x="7232650" y="4384675"/>
          <p14:tracePt t="59834" x="7224713" y="4394200"/>
          <p14:tracePt t="59851" x="7215188" y="4402138"/>
          <p14:tracePt t="59868" x="7205663" y="4411663"/>
          <p14:tracePt t="59884" x="7197725" y="4419600"/>
          <p14:tracePt t="59901" x="7188200" y="4429125"/>
          <p14:tracePt t="59964" x="7180263" y="4438650"/>
          <p14:tracePt t="59980" x="7180263" y="4446588"/>
          <p14:tracePt t="59996" x="7180263" y="4456113"/>
          <p14:tracePt t="60004" x="7180263" y="4465638"/>
          <p14:tracePt t="60012" x="7180263" y="4473575"/>
          <p14:tracePt t="60020" x="7180263" y="4491038"/>
          <p14:tracePt t="60035" x="7180263" y="4500563"/>
          <p14:tracePt t="60052" x="7180263" y="4518025"/>
          <p14:tracePt t="60068" x="7180263" y="4537075"/>
          <p14:tracePt t="60085" x="7180263" y="4572000"/>
          <p14:tracePt t="60102" x="7242175" y="4670425"/>
          <p14:tracePt t="60118" x="7358063" y="4776788"/>
          <p14:tracePt t="60135" x="7473950" y="4875213"/>
          <p14:tracePt t="60152" x="7518400" y="4911725"/>
          <p14:tracePt t="60169" x="7545388" y="4929188"/>
          <p14:tracePt t="60284" x="7554913" y="4929188"/>
          <p14:tracePt t="60308" x="7572375" y="4929188"/>
          <p14:tracePt t="60324" x="7589838" y="4929188"/>
          <p14:tracePt t="60332" x="7599363" y="4929188"/>
          <p14:tracePt t="60340" x="7608888" y="4929188"/>
          <p14:tracePt t="60353" x="7626350" y="4929188"/>
          <p14:tracePt t="60369" x="7670800" y="4929188"/>
          <p14:tracePt t="60386" x="7742238" y="4929188"/>
          <p14:tracePt t="60403" x="7796213" y="4929188"/>
          <p14:tracePt t="60420" x="7885113" y="4929188"/>
          <p14:tracePt t="60436" x="7912100" y="4929188"/>
          <p14:tracePt t="60453" x="7947025" y="4929188"/>
          <p14:tracePt t="60470" x="7956550" y="4929188"/>
          <p14:tracePt t="60486" x="7966075" y="4929188"/>
          <p14:tracePt t="60503" x="7974013" y="4929188"/>
          <p14:tracePt t="60520" x="7983538" y="4929188"/>
          <p14:tracePt t="60537" x="7991475" y="4929188"/>
          <p14:tracePt t="60564" x="8001000" y="4938713"/>
          <p14:tracePt t="61300" x="8010525" y="4938713"/>
          <p14:tracePt t="61316" x="8010525" y="4929188"/>
          <p14:tracePt t="61324" x="8010525" y="4919663"/>
          <p14:tracePt t="61332" x="8010525" y="4902200"/>
          <p14:tracePt t="61340" x="8010525" y="4884738"/>
          <p14:tracePt t="61357" x="8010525" y="4867275"/>
          <p14:tracePt t="61373" x="8010525" y="4840288"/>
          <p14:tracePt t="61390" x="8010525" y="4813300"/>
          <p14:tracePt t="61407" x="8010525" y="4786313"/>
          <p14:tracePt t="61423" x="8010525" y="4759325"/>
          <p14:tracePt t="61440" x="8010525" y="4741863"/>
          <p14:tracePt t="61457" x="8010525" y="4732338"/>
          <p14:tracePt t="68846" x="8010525" y="4724400"/>
          <p14:tracePt t="68854" x="7991475" y="4724400"/>
          <p14:tracePt t="68862" x="7947025" y="4705350"/>
          <p14:tracePt t="68870" x="7902575" y="4697413"/>
          <p14:tracePt t="68885" x="7848600" y="4679950"/>
          <p14:tracePt t="68902" x="7759700" y="4660900"/>
          <p14:tracePt t="68903" x="7751763" y="4660900"/>
          <p14:tracePt t="68919" x="7742238" y="4660900"/>
          <p14:tracePt t="68935" x="7732713" y="4660900"/>
          <p14:tracePt t="69671" x="7742238" y="4660900"/>
          <p14:tracePt t="69679" x="7751763" y="4660900"/>
          <p14:tracePt t="69688" x="7759700" y="4660900"/>
          <p14:tracePt t="69705" x="7769225" y="4670425"/>
          <p14:tracePt t="69722" x="7777163" y="4679950"/>
          <p14:tracePt t="69738" x="7786688" y="4679950"/>
          <p14:tracePt t="69755" x="7796213" y="4687888"/>
          <p14:tracePt t="69775" x="7804150" y="4697413"/>
          <p14:tracePt t="69788" x="7823200" y="4714875"/>
          <p14:tracePt t="69805" x="7858125" y="4741863"/>
          <p14:tracePt t="69822" x="7867650" y="4759325"/>
          <p14:tracePt t="69839" x="7885113" y="4759325"/>
          <p14:tracePt t="69967" x="7885113" y="4768850"/>
          <p14:tracePt t="70007" x="7885113" y="4776788"/>
          <p14:tracePt t="70015" x="7894638" y="4786313"/>
          <p14:tracePt t="70367" x="7875588" y="4786313"/>
          <p14:tracePt t="70415" x="7867650" y="4776788"/>
          <p14:tracePt t="70471" x="7858125" y="4776788"/>
          <p14:tracePt t="70495" x="7848600" y="4776788"/>
          <p14:tracePt t="70511" x="7840663" y="4759325"/>
          <p14:tracePt t="70519" x="7831138" y="4759325"/>
          <p14:tracePt t="70527" x="7831138" y="4751388"/>
          <p14:tracePt t="70541" x="7813675" y="4724400"/>
          <p14:tracePt t="70558" x="7796213" y="4705350"/>
          <p14:tracePt t="70575" x="7751763" y="4652963"/>
          <p14:tracePt t="70592" x="7715250" y="4608513"/>
          <p14:tracePt t="70608" x="7688263" y="4581525"/>
          <p14:tracePt t="70625" x="7670800" y="4581525"/>
          <p14:tracePt t="70642" x="7653338" y="4581525"/>
          <p14:tracePt t="70658" x="7626350" y="4562475"/>
          <p14:tracePt t="70675" x="7616825" y="4562475"/>
          <p14:tracePt t="70692" x="7608888" y="4562475"/>
          <p14:tracePt t="70711" x="7599363" y="4562475"/>
          <p14:tracePt t="70725" x="7589838" y="4562475"/>
          <p14:tracePt t="70742" x="7562850" y="4562475"/>
          <p14:tracePt t="70759" x="7510463" y="4545013"/>
          <p14:tracePt t="70776" x="7483475" y="4537075"/>
          <p14:tracePt t="70792" x="7439025" y="4518025"/>
          <p14:tracePt t="70809" x="7402513" y="4510088"/>
          <p14:tracePt t="70826" x="7358063" y="4483100"/>
          <p14:tracePt t="70842" x="7323138" y="4465638"/>
          <p14:tracePt t="70859" x="7286625" y="4456113"/>
          <p14:tracePt t="70876" x="7259638" y="4446588"/>
          <p14:tracePt t="70893" x="7232650" y="4446588"/>
          <p14:tracePt t="70909" x="7205663" y="4446588"/>
          <p14:tracePt t="70926" x="7170738" y="4446588"/>
          <p14:tracePt t="70943" x="7099300" y="4446588"/>
          <p14:tracePt t="70960" x="7054850" y="4446588"/>
          <p14:tracePt t="70977" x="6983413" y="4446588"/>
          <p14:tracePt t="70993" x="6946900" y="4446588"/>
          <p14:tracePt t="71010" x="6911975" y="4446588"/>
          <p14:tracePt t="71026" x="6902450" y="4446588"/>
          <p14:tracePt t="71047" x="6902450" y="4456113"/>
          <p14:tracePt t="71060" x="6902450" y="4465638"/>
          <p14:tracePt t="71077" x="6902450" y="4483100"/>
          <p14:tracePt t="71093" x="6902450" y="4500563"/>
          <p14:tracePt t="71110" x="6902450" y="4518025"/>
          <p14:tracePt t="71127" x="6902450" y="4545013"/>
          <p14:tracePt t="71144" x="6946900" y="4589463"/>
          <p14:tracePt t="71161" x="6991350" y="4625975"/>
          <p14:tracePt t="71177" x="7054850" y="4670425"/>
          <p14:tracePt t="71194" x="7081838" y="4687888"/>
          <p14:tracePt t="71210" x="7099300" y="4705350"/>
          <p14:tracePt t="71227" x="7116763" y="4724400"/>
          <p14:tracePt t="71247" x="7126288" y="4724400"/>
          <p14:tracePt t="71271" x="7143750" y="4741863"/>
          <p14:tracePt t="71279" x="7153275" y="4741863"/>
          <p14:tracePt t="71294" x="7161213" y="4741863"/>
          <p14:tracePt t="71312" x="7180263" y="4759325"/>
          <p14:tracePt t="71328" x="7188200" y="4759325"/>
          <p14:tracePt t="71344" x="7205663" y="4759325"/>
          <p14:tracePt t="71362" x="7232650" y="4776788"/>
          <p14:tracePt t="71378" x="7269163" y="4776788"/>
          <p14:tracePt t="71395" x="7304088" y="4776788"/>
          <p14:tracePt t="71411" x="7340600" y="4776788"/>
          <p14:tracePt t="71428" x="7385050" y="4776788"/>
          <p14:tracePt t="71445" x="7419975" y="4776788"/>
          <p14:tracePt t="71461" x="7466013" y="4776788"/>
          <p14:tracePt t="71478" x="7527925" y="4776788"/>
          <p14:tracePt t="71496" x="7616825" y="4776788"/>
          <p14:tracePt t="71512" x="7697788" y="4776788"/>
          <p14:tracePt t="71528" x="7786688" y="4776788"/>
          <p14:tracePt t="71545" x="7867650" y="4776788"/>
          <p14:tracePt t="71561" x="7929563" y="4776788"/>
          <p14:tracePt t="71579" x="7974013" y="4776788"/>
          <p14:tracePt t="71595" x="8018463" y="4776788"/>
          <p14:tracePt t="71612" x="8099425" y="4776788"/>
          <p14:tracePt t="71629" x="8161338" y="4776788"/>
          <p14:tracePt t="71646" x="8251825" y="4776788"/>
          <p14:tracePt t="71662" x="8394700" y="4724400"/>
          <p14:tracePt t="71679" x="8491538" y="4687888"/>
          <p14:tracePt t="71680" x="8537575" y="4660900"/>
          <p14:tracePt t="71696" x="8609013" y="4616450"/>
          <p14:tracePt t="71712" x="8653463" y="4581525"/>
          <p14:tracePt t="71729" x="8670925" y="4554538"/>
          <p14:tracePt t="71746" x="8688388" y="4527550"/>
          <p14:tracePt t="71763" x="8697913" y="4510088"/>
          <p14:tracePt t="71779" x="8697913" y="4491038"/>
          <p14:tracePt t="71799" x="8697913" y="4483100"/>
          <p14:tracePt t="71813" x="8697913" y="4473575"/>
          <p14:tracePt t="71830" x="8697913" y="4446588"/>
          <p14:tracePt t="71847" x="8688388" y="4402138"/>
          <p14:tracePt t="71847" x="8680450" y="4394200"/>
          <p14:tracePt t="71863" x="8634413" y="4348163"/>
          <p14:tracePt t="71880" x="8582025" y="4313238"/>
          <p14:tracePt t="71896" x="8572500" y="4295775"/>
          <p14:tracePt t="71913" x="8545513" y="4276725"/>
          <p14:tracePt t="71930" x="8518525" y="4259263"/>
          <p14:tracePt t="71947" x="8510588" y="4259263"/>
          <p14:tracePt t="71964" x="8491538" y="4251325"/>
          <p14:tracePt t="71981" x="8466138" y="4251325"/>
          <p14:tracePt t="71997" x="8412163" y="4232275"/>
          <p14:tracePt t="72014" x="8340725" y="4232275"/>
          <p14:tracePt t="72030" x="8251825" y="4232275"/>
          <p14:tracePt t="72046" x="8001000" y="4232275"/>
          <p14:tracePt t="72064" x="7777163" y="4232275"/>
          <p14:tracePt t="72080" x="7680325" y="4232275"/>
          <p14:tracePt t="72097" x="7589838" y="4232275"/>
          <p14:tracePt t="72114" x="7527925" y="4232275"/>
          <p14:tracePt t="72130" x="7483475" y="4214813"/>
          <p14:tracePt t="72147" x="7439025" y="4214813"/>
          <p14:tracePt t="72164" x="7385050" y="4214813"/>
          <p14:tracePt t="72181" x="7331075" y="4214813"/>
          <p14:tracePt t="72198" x="7277100" y="4214813"/>
          <p14:tracePt t="72214" x="7232650" y="4214813"/>
          <p14:tracePt t="72231" x="7224713" y="4224338"/>
          <p14:tracePt t="72248" x="7188200" y="4241800"/>
          <p14:tracePt t="72265" x="7161213" y="4259263"/>
          <p14:tracePt t="72282" x="7126288" y="4268788"/>
          <p14:tracePt t="72298" x="7089775" y="4286250"/>
          <p14:tracePt t="72315" x="7062788" y="4313238"/>
          <p14:tracePt t="72332" x="7045325" y="4330700"/>
          <p14:tracePt t="72348" x="7045325" y="4340225"/>
          <p14:tracePt t="72365" x="7045325" y="4367213"/>
          <p14:tracePt t="72382" x="7045325" y="4384675"/>
          <p14:tracePt t="72398" x="7045325" y="4411663"/>
          <p14:tracePt t="72415" x="7045325" y="4438650"/>
          <p14:tracePt t="72416" x="7045325" y="4446588"/>
          <p14:tracePt t="72432" x="7045325" y="4473575"/>
          <p14:tracePt t="72449" x="7062788" y="4500563"/>
          <p14:tracePt t="72465" x="7108825" y="4537075"/>
          <p14:tracePt t="72482" x="7153275" y="4572000"/>
          <p14:tracePt t="72499" x="7205663" y="4598988"/>
          <p14:tracePt t="72516" x="7251700" y="4616450"/>
          <p14:tracePt t="72533" x="7304088" y="4652963"/>
          <p14:tracePt t="72549" x="7340600" y="4687888"/>
          <p14:tracePt t="72565" x="7367588" y="4705350"/>
          <p14:tracePt t="72582" x="7419975" y="4732338"/>
          <p14:tracePt t="72599" x="7456488" y="4741863"/>
          <p14:tracePt t="72616" x="7527925" y="4768850"/>
          <p14:tracePt t="72633" x="7589838" y="4786313"/>
          <p14:tracePt t="72649" x="7680325" y="4795838"/>
          <p14:tracePt t="72666" x="7831138" y="4795838"/>
          <p14:tracePt t="72683" x="7902575" y="4795838"/>
          <p14:tracePt t="72699" x="7991475" y="4795838"/>
          <p14:tracePt t="72716" x="8037513" y="4786313"/>
          <p14:tracePt t="72733" x="8099425" y="4786313"/>
          <p14:tracePt t="72750" x="8143875" y="4786313"/>
          <p14:tracePt t="72767" x="8161338" y="4786313"/>
          <p14:tracePt t="72783" x="8188325" y="4786313"/>
          <p14:tracePt t="72784" x="8197850" y="4786313"/>
          <p14:tracePt t="72800" x="8205788" y="4786313"/>
          <p14:tracePt t="72817" x="8224838" y="4786313"/>
          <p14:tracePt t="72833" x="8242300" y="4786313"/>
          <p14:tracePt t="72850" x="8251825" y="4776788"/>
          <p14:tracePt t="72867" x="8259763" y="4759325"/>
          <p14:tracePt t="72884" x="8269288" y="4732338"/>
          <p14:tracePt t="72900" x="8277225" y="4705350"/>
          <p14:tracePt t="72917" x="8286750" y="4679950"/>
          <p14:tracePt t="72934" x="8296275" y="4660900"/>
          <p14:tracePt t="72950" x="8304213" y="4643438"/>
          <p14:tracePt t="72968" x="8304213" y="4625975"/>
          <p14:tracePt t="72985" x="8304213" y="4608513"/>
          <p14:tracePt t="73001" x="8304213" y="4598988"/>
          <p14:tracePt t="73017" x="8304213" y="4581525"/>
          <p14:tracePt t="73034" x="8304213" y="4554538"/>
          <p14:tracePt t="73051" x="8286750" y="4510088"/>
          <p14:tracePt t="73067" x="8251825" y="4473575"/>
          <p14:tracePt t="73084" x="8215313" y="4446588"/>
          <p14:tracePt t="73101" x="8197850" y="4429125"/>
          <p14:tracePt t="73118" x="8170863" y="4402138"/>
          <p14:tracePt t="73135" x="8143875" y="4384675"/>
          <p14:tracePt t="73152" x="8081963" y="4348163"/>
          <p14:tracePt t="73168" x="8027988" y="4322763"/>
          <p14:tracePt t="73185" x="7991475" y="4295775"/>
          <p14:tracePt t="73202" x="7966075" y="4268788"/>
          <p14:tracePt t="73218" x="7939088" y="4268788"/>
          <p14:tracePt t="73235" x="7902575" y="4251325"/>
          <p14:tracePt t="73252" x="7831138" y="4241800"/>
          <p14:tracePt t="73268" x="7769225" y="4224338"/>
          <p14:tracePt t="73285" x="7680325" y="4224338"/>
          <p14:tracePt t="73302" x="7626350" y="4224338"/>
          <p14:tracePt t="73319" x="7562850" y="4224338"/>
          <p14:tracePt t="73335" x="7518400" y="4224338"/>
          <p14:tracePt t="73336" x="7510463" y="4224338"/>
          <p14:tracePt t="73352" x="7491413" y="4224338"/>
          <p14:tracePt t="73369" x="7456488" y="4241800"/>
          <p14:tracePt t="73385" x="7439025" y="4259263"/>
          <p14:tracePt t="73402" x="7402513" y="4295775"/>
          <p14:tracePt t="73419" x="7375525" y="4330700"/>
          <p14:tracePt t="73436" x="7348538" y="4375150"/>
          <p14:tracePt t="73452" x="7340600" y="4419600"/>
          <p14:tracePt t="73469" x="7323138" y="4456113"/>
          <p14:tracePt t="73487" x="7304088" y="4483100"/>
          <p14:tracePt t="73503" x="7296150" y="4510088"/>
          <p14:tracePt t="73519" x="7286625" y="4518025"/>
          <p14:tracePt t="73520" x="7269163" y="4537075"/>
          <p14:tracePt t="73536" x="7259638" y="4554538"/>
          <p14:tracePt t="73553" x="7259638" y="4572000"/>
          <p14:tracePt t="73570" x="7259638" y="4598988"/>
          <p14:tracePt t="73586" x="7259638" y="4633913"/>
          <p14:tracePt t="73603" x="7259638" y="4660900"/>
          <p14:tracePt t="73619" x="7259638" y="4687888"/>
          <p14:tracePt t="73636" x="7269163" y="4705350"/>
          <p14:tracePt t="73653" x="7277100" y="4714875"/>
          <p14:tracePt t="73670" x="7286625" y="4732338"/>
          <p14:tracePt t="73688" x="7304088" y="4751388"/>
          <p14:tracePt t="73704" x="7323138" y="4759325"/>
          <p14:tracePt t="73720" x="7358063" y="4768850"/>
          <p14:tracePt t="73737" x="7394575" y="4795838"/>
          <p14:tracePt t="73754" x="7429500" y="4803775"/>
          <p14:tracePt t="73770" x="7456488" y="4813300"/>
          <p14:tracePt t="73787" x="7491413" y="4822825"/>
          <p14:tracePt t="73804" x="7527925" y="4830763"/>
          <p14:tracePt t="73820" x="7545388" y="4830763"/>
          <p14:tracePt t="73837" x="7589838" y="4830763"/>
          <p14:tracePt t="73854" x="7626350" y="4830763"/>
          <p14:tracePt t="73871" x="7661275" y="4830763"/>
          <p14:tracePt t="73887" x="7697788" y="4830763"/>
          <p14:tracePt t="73888" x="7715250" y="4830763"/>
          <p14:tracePt t="73904" x="7742238" y="4830763"/>
          <p14:tracePt t="73920" x="7777163" y="4830763"/>
          <p14:tracePt t="73938" x="7796213" y="4830763"/>
          <p14:tracePt t="73954" x="7813675" y="4830763"/>
          <p14:tracePt t="73971" x="7840663" y="4830763"/>
          <p14:tracePt t="73988" x="7867650" y="4830763"/>
          <p14:tracePt t="74005" x="7894638" y="4830763"/>
          <p14:tracePt t="74021" x="7929563" y="4830763"/>
          <p14:tracePt t="74038" x="7956550" y="4830763"/>
          <p14:tracePt t="74055" x="7966075" y="4830763"/>
          <p14:tracePt t="74071" x="7974013" y="4830763"/>
          <p14:tracePt t="74089" x="7991475" y="4830763"/>
          <p14:tracePt t="74105" x="8001000" y="4830763"/>
          <p14:tracePt t="74121" x="8010525" y="4830763"/>
          <p14:tracePt t="74138" x="8018463" y="4830763"/>
          <p14:tracePt t="74336" x="8027988" y="4830763"/>
          <p14:tracePt t="74496" x="8027988" y="4822825"/>
          <p14:tracePt t="74976" x="8027988" y="4803775"/>
          <p14:tracePt t="75112" x="8027988" y="4795838"/>
          <p14:tracePt t="75152" x="8027988" y="4786313"/>
          <p14:tracePt t="75192" x="8018463" y="4776788"/>
          <p14:tracePt t="75216" x="8018463" y="4768850"/>
          <p14:tracePt t="75232" x="8010525" y="4759325"/>
          <p14:tracePt t="75264" x="8010525" y="4751388"/>
          <p14:tracePt t="75488" x="8001000" y="4751388"/>
          <p14:tracePt t="75496" x="8001000" y="4741863"/>
          <p14:tracePt t="75560" x="7991475" y="4741863"/>
          <p14:tracePt t="75713" x="7983538" y="4732338"/>
          <p14:tracePt t="75769" x="7983538" y="4724400"/>
          <p14:tracePt t="75785" x="7974013" y="4724400"/>
          <p14:tracePt t="75793" x="7974013" y="4714875"/>
          <p14:tracePt t="75808" x="7974013" y="4705350"/>
          <p14:tracePt t="75817" x="7966075" y="4687888"/>
          <p14:tracePt t="75833" x="7966075" y="4679950"/>
          <p14:tracePt t="75845" x="7966075" y="4670425"/>
          <p14:tracePt t="75862" x="7966075" y="4652963"/>
          <p14:tracePt t="75878" x="7966075" y="4625975"/>
          <p14:tracePt t="75895" x="7966075" y="4608513"/>
          <p14:tracePt t="75912" x="7966075" y="4589463"/>
          <p14:tracePt t="75929" x="7966075" y="4554538"/>
          <p14:tracePt t="75945" x="7966075" y="4545013"/>
          <p14:tracePt t="75963" x="7966075" y="4537075"/>
          <p14:tracePt t="75979" x="7966075" y="4527550"/>
          <p14:tracePt t="77241" x="7966075" y="4518025"/>
          <p14:tracePt t="77257" x="7966075" y="4510088"/>
          <p14:tracePt t="77265" x="7966075" y="4500563"/>
          <p14:tracePt t="77281" x="7966075" y="4491038"/>
          <p14:tracePt t="77297" x="7966075" y="4473575"/>
          <p14:tracePt t="77313" x="7966075" y="4465638"/>
          <p14:tracePt t="77329" x="7966075" y="4456113"/>
          <p14:tracePt t="77345" x="7966075" y="4446588"/>
          <p14:tracePt t="77393" x="7966075" y="4438650"/>
          <p14:tracePt t="78849" x="7956550" y="4456113"/>
          <p14:tracePt t="78865" x="7947025" y="4465638"/>
          <p14:tracePt t="82195" x="7939088" y="4465638"/>
          <p14:tracePt t="82203" x="7929563" y="4465638"/>
          <p14:tracePt t="82211" x="7912100" y="4465638"/>
          <p14:tracePt t="82219" x="7894638" y="4465638"/>
          <p14:tracePt t="82236" x="7823200" y="4465638"/>
          <p14:tracePt t="82252" x="7777163" y="4456113"/>
          <p14:tracePt t="82269" x="7751763" y="4456113"/>
          <p14:tracePt t="82286" x="7688263" y="4438650"/>
          <p14:tracePt t="82303" x="7599363" y="4411663"/>
          <p14:tracePt t="82319" x="7500938" y="4384675"/>
          <p14:tracePt t="82336" x="7412038" y="4367213"/>
          <p14:tracePt t="82353" x="7348538" y="4367213"/>
          <p14:tracePt t="82370" x="7269163" y="4348163"/>
          <p14:tracePt t="82386" x="7224713" y="4348163"/>
          <p14:tracePt t="82403" x="7188200" y="4348163"/>
          <p14:tracePt t="82420" x="7153275" y="4348163"/>
          <p14:tracePt t="82436" x="7126288" y="4348163"/>
          <p14:tracePt t="82453" x="7081838" y="4348163"/>
          <p14:tracePt t="82470" x="7027863" y="4357688"/>
          <p14:tracePt t="82487" x="6991350" y="4375150"/>
          <p14:tracePt t="82504" x="6956425" y="4384675"/>
          <p14:tracePt t="82520" x="6946900" y="4402138"/>
          <p14:tracePt t="82539" x="6946900" y="4411663"/>
          <p14:tracePt t="82554" x="6946900" y="4419600"/>
          <p14:tracePt t="82570" x="6946900" y="4473575"/>
          <p14:tracePt t="82571" x="6946900" y="4500563"/>
          <p14:tracePt t="82587" x="6991350" y="4527550"/>
          <p14:tracePt t="82604" x="7027863" y="4554538"/>
          <p14:tracePt t="82620" x="7062788" y="4589463"/>
          <p14:tracePt t="82637" x="7108825" y="4616450"/>
          <p14:tracePt t="82654" x="7153275" y="4625975"/>
          <p14:tracePt t="82671" x="7205663" y="4643438"/>
          <p14:tracePt t="82687" x="7269163" y="4660900"/>
          <p14:tracePt t="82704" x="7348538" y="4679950"/>
          <p14:tracePt t="82721" x="7429500" y="4687888"/>
          <p14:tracePt t="82738" x="7589838" y="4705350"/>
          <p14:tracePt t="82755" x="7796213" y="4732338"/>
          <p14:tracePt t="82771" x="7956550" y="4759325"/>
          <p14:tracePt t="82788" x="8045450" y="4768850"/>
          <p14:tracePt t="82805" x="8099425" y="4768850"/>
          <p14:tracePt t="82821" x="8134350" y="4768850"/>
          <p14:tracePt t="82838" x="8153400" y="4768850"/>
          <p14:tracePt t="82883" x="8161338" y="4768850"/>
          <p14:tracePt t="82899" x="8161338" y="4759325"/>
          <p14:tracePt t="82915" x="8170863" y="4759325"/>
          <p14:tracePt t="82923" x="8180388" y="4751388"/>
          <p14:tracePt t="82947" x="8180388" y="4724400"/>
          <p14:tracePt t="82955" x="8188325" y="4724400"/>
          <p14:tracePt t="82963" x="8188325" y="4714875"/>
          <p14:tracePt t="82972" x="8197850" y="4705350"/>
          <p14:tracePt t="82989" x="8205788" y="4679950"/>
          <p14:tracePt t="83006" x="8205788" y="4643438"/>
          <p14:tracePt t="83022" x="8205788" y="4608513"/>
          <p14:tracePt t="83039" x="8205788" y="4581525"/>
          <p14:tracePt t="83055" x="8205788" y="4545013"/>
          <p14:tracePt t="83072" x="8205788" y="4537075"/>
          <p14:tracePt t="83089" x="8205788" y="4518025"/>
          <p14:tracePt t="83106" x="8205788" y="4500563"/>
          <p14:tracePt t="83122" x="8180388" y="4465638"/>
          <p14:tracePt t="83124" x="8153400" y="4456113"/>
          <p14:tracePt t="83139" x="8126413" y="4438650"/>
          <p14:tracePt t="83156" x="8089900" y="4411663"/>
          <p14:tracePt t="83173" x="8062913" y="4402138"/>
          <p14:tracePt t="83189" x="8027988" y="4394200"/>
          <p14:tracePt t="83206" x="7991475" y="4394200"/>
          <p14:tracePt t="83223" x="7929563" y="4375150"/>
          <p14:tracePt t="83240" x="7840663" y="4367213"/>
          <p14:tracePt t="83256" x="7751763" y="4348163"/>
          <p14:tracePt t="83273" x="7661275" y="4348163"/>
          <p14:tracePt t="83290" x="7545388" y="4348163"/>
          <p14:tracePt t="83306" x="7483475" y="4348163"/>
          <p14:tracePt t="83307" x="7456488" y="4348163"/>
          <p14:tracePt t="83324" x="7439025" y="4348163"/>
          <p14:tracePt t="83340" x="7419975" y="4357688"/>
          <p14:tracePt t="83357" x="7394575" y="4357688"/>
          <p14:tracePt t="83374" x="7385050" y="4357688"/>
          <p14:tracePt t="83390" x="7375525" y="4367213"/>
          <p14:tracePt t="83407" x="7358063" y="4367213"/>
          <p14:tracePt t="83423" x="7348538" y="4375150"/>
          <p14:tracePt t="83443" x="7348538" y="4384675"/>
          <p14:tracePt t="83457" x="7331075" y="4394200"/>
          <p14:tracePt t="83474" x="7313613" y="4411663"/>
          <p14:tracePt t="83491" x="7304088" y="4429125"/>
          <p14:tracePt t="83508" x="7296150" y="4446588"/>
          <p14:tracePt t="83525" x="7286625" y="4456113"/>
          <p14:tracePt t="83541" x="7286625" y="4473575"/>
          <p14:tracePt t="83558" x="7286625" y="4510088"/>
          <p14:tracePt t="83574" x="7286625" y="4562475"/>
          <p14:tracePt t="83591" x="7313613" y="4589463"/>
          <p14:tracePt t="83608" x="7348538" y="4616450"/>
          <p14:tracePt t="83624" x="7385050" y="4660900"/>
          <p14:tracePt t="83641" x="7419975" y="4697413"/>
          <p14:tracePt t="83658" x="7439025" y="4714875"/>
          <p14:tracePt t="83675" x="7473950" y="4732338"/>
          <p14:tracePt t="83675" x="7483475" y="4741863"/>
          <p14:tracePt t="83692" x="7510463" y="4751388"/>
          <p14:tracePt t="83708" x="7527925" y="4759325"/>
          <p14:tracePt t="83725" x="7545388" y="4768850"/>
          <p14:tracePt t="83741" x="7562850" y="4768850"/>
          <p14:tracePt t="83758" x="7572375" y="4768850"/>
          <p14:tracePt t="83775" x="7589838" y="4776788"/>
          <p14:tracePt t="83792" x="7616825" y="4786313"/>
          <p14:tracePt t="83808" x="7643813" y="4786313"/>
          <p14:tracePt t="83825" x="7688263" y="4795838"/>
          <p14:tracePt t="83842" x="7715250" y="4803775"/>
          <p14:tracePt t="83859" x="7742238" y="4803775"/>
          <p14:tracePt t="83860" x="7751763" y="4803775"/>
          <p14:tracePt t="83876" x="7759700" y="4803775"/>
          <p14:tracePt t="83892" x="7777163" y="4803775"/>
          <p14:tracePt t="83909" x="7796213" y="4803775"/>
          <p14:tracePt t="83926" x="7804150" y="4795838"/>
          <p14:tracePt t="83942" x="7813675" y="4751388"/>
          <p14:tracePt t="83958" x="7840663" y="4687888"/>
          <p14:tracePt t="83976" x="7840663" y="4643438"/>
          <p14:tracePt t="83993" x="7840663" y="4608513"/>
          <p14:tracePt t="84009" x="7840663" y="4589463"/>
          <p14:tracePt t="84026" x="7840663" y="4562475"/>
          <p14:tracePt t="84043" x="7840663" y="4554538"/>
          <p14:tracePt t="84060" x="7831138" y="4527550"/>
          <p14:tracePt t="84076" x="7823200" y="4518025"/>
          <p14:tracePt t="84093" x="7804150" y="4500563"/>
          <p14:tracePt t="84109" x="7786688" y="4500563"/>
          <p14:tracePt t="84126" x="7769225" y="4483100"/>
          <p14:tracePt t="84143" x="7759700" y="4483100"/>
          <p14:tracePt t="84160" x="7732713" y="4465638"/>
          <p14:tracePt t="84176" x="7697788" y="4446588"/>
          <p14:tracePt t="84193" x="7670800" y="4438650"/>
          <p14:tracePt t="84210" x="7634288" y="4429125"/>
          <p14:tracePt t="84227" x="7599363" y="4419600"/>
          <p14:tracePt t="84227" x="7572375" y="4411663"/>
          <p14:tracePt t="84244" x="7545388" y="4402138"/>
          <p14:tracePt t="84260" x="7510463" y="4402138"/>
          <p14:tracePt t="84277" x="7483475" y="4402138"/>
          <p14:tracePt t="84294" x="7456488" y="4402138"/>
          <p14:tracePt t="84310" x="7439025" y="4402138"/>
          <p14:tracePt t="84327" x="7419975" y="4402138"/>
          <p14:tracePt t="84344" x="7402513" y="4402138"/>
          <p14:tracePt t="84361" x="7385050" y="4402138"/>
          <p14:tracePt t="84377" x="7358063" y="4402138"/>
          <p14:tracePt t="84394" x="7331075" y="4402138"/>
          <p14:tracePt t="84411" x="7313613" y="4411663"/>
          <p14:tracePt t="84411" x="7296150" y="4419600"/>
          <p14:tracePt t="84428" x="7277100" y="4438650"/>
          <p14:tracePt t="84444" x="7259638" y="4456113"/>
          <p14:tracePt t="84461" x="7251700" y="4491038"/>
          <p14:tracePt t="84477" x="7242175" y="4527550"/>
          <p14:tracePt t="84494" x="7232650" y="4554538"/>
          <p14:tracePt t="84511" x="7224713" y="4572000"/>
          <p14:tracePt t="84528" x="7215188" y="4589463"/>
          <p14:tracePt t="84545" x="7215188" y="4598988"/>
          <p14:tracePt t="84561" x="7215188" y="4616450"/>
          <p14:tracePt t="84578" x="7215188" y="4652963"/>
          <p14:tracePt t="84595" x="7215188" y="4670425"/>
          <p14:tracePt t="84612" x="7215188" y="4697413"/>
          <p14:tracePt t="84628" x="7224713" y="4724400"/>
          <p14:tracePt t="84645" x="7251700" y="4741863"/>
          <p14:tracePt t="84662" x="7286625" y="4759325"/>
          <p14:tracePt t="84678" x="7304088" y="4776788"/>
          <p14:tracePt t="84695" x="7323138" y="4786313"/>
          <p14:tracePt t="84712" x="7348538" y="4795838"/>
          <p14:tracePt t="84729" x="7367588" y="4803775"/>
          <p14:tracePt t="84745" x="7402513" y="4803775"/>
          <p14:tracePt t="84762" x="7439025" y="4803775"/>
          <p14:tracePt t="84779" x="7473950" y="4803775"/>
          <p14:tracePt t="84779" x="7483475" y="4803775"/>
          <p14:tracePt t="84796" x="7518400" y="4803775"/>
          <p14:tracePt t="84812" x="7562850" y="4803775"/>
          <p14:tracePt t="84829" x="7599363" y="4803775"/>
          <p14:tracePt t="84846" x="7643813" y="4803775"/>
          <p14:tracePt t="84862" x="7670800" y="4795838"/>
          <p14:tracePt t="84879" x="7697788" y="4786313"/>
          <p14:tracePt t="84896" x="7705725" y="4776788"/>
          <p14:tracePt t="84913" x="7705725" y="4768850"/>
          <p14:tracePt t="84930" x="7715250" y="4768850"/>
          <p14:tracePt t="84947" x="7724775" y="4751388"/>
          <p14:tracePt t="84962" x="7724775" y="4732338"/>
          <p14:tracePt t="84979" x="7732713" y="4714875"/>
          <p14:tracePt t="84996" x="7751763" y="4697413"/>
          <p14:tracePt t="85013" x="7759700" y="4687888"/>
          <p14:tracePt t="85029" x="7759700" y="4679950"/>
          <p14:tracePt t="85046" x="7769225" y="4660900"/>
          <p14:tracePt t="85063" x="7769225" y="4633913"/>
          <p14:tracePt t="85080" x="7769225" y="4616450"/>
          <p14:tracePt t="85097" x="7769225" y="4589463"/>
          <p14:tracePt t="85113" x="7769225" y="4562475"/>
          <p14:tracePt t="85130" x="7769225" y="4554538"/>
          <p14:tracePt t="85147" x="7769225" y="4537075"/>
          <p14:tracePt t="85164" x="7769225" y="4518025"/>
          <p14:tracePt t="85180" x="7769225" y="4510088"/>
          <p14:tracePt t="85197" x="7759700" y="4491038"/>
          <p14:tracePt t="85214" x="7751763" y="4483100"/>
          <p14:tracePt t="85231" x="7732713" y="4465638"/>
          <p14:tracePt t="85247" x="7715250" y="4465638"/>
          <p14:tracePt t="85264" x="7697788" y="4446588"/>
          <p14:tracePt t="85281" x="7661275" y="4438650"/>
          <p14:tracePt t="85297" x="7616825" y="4429125"/>
          <p14:tracePt t="85314" x="7572375" y="4429125"/>
          <p14:tracePt t="85331" x="7518400" y="4419600"/>
          <p14:tracePt t="85348" x="7466013" y="4419600"/>
          <p14:tracePt t="85365" x="7429500" y="4419600"/>
          <p14:tracePt t="85381" x="7419975" y="4419600"/>
          <p14:tracePt t="85398" x="7402513" y="4419600"/>
          <p14:tracePt t="85415" x="7385050" y="4419600"/>
          <p14:tracePt t="85431" x="7375525" y="4419600"/>
          <p14:tracePt t="85448" x="7367588" y="4419600"/>
          <p14:tracePt t="85465" x="7348538" y="4419600"/>
          <p14:tracePt t="85482" x="7340600" y="4419600"/>
          <p14:tracePt t="85499" x="7331075" y="4419600"/>
          <p14:tracePt t="85515" x="7323138" y="4419600"/>
          <p14:tracePt t="85532" x="7304088" y="4419600"/>
          <p14:tracePt t="85548" x="7296150" y="4419600"/>
          <p14:tracePt t="85565" x="7277100" y="4419600"/>
          <p14:tracePt t="85582" x="7269163" y="4419600"/>
          <p14:tracePt t="85599" x="7269163" y="4429125"/>
          <p14:tracePt t="85615" x="7259638" y="4438650"/>
          <p14:tracePt t="85632" x="7251700" y="4438650"/>
          <p14:tracePt t="85649" x="7251700" y="4446588"/>
          <p14:tracePt t="85666" x="7251700" y="4465638"/>
          <p14:tracePt t="85682" x="7251700" y="4473575"/>
          <p14:tracePt t="85699" x="7251700" y="4491038"/>
          <p14:tracePt t="85700" x="7251700" y="4500563"/>
          <p14:tracePt t="85716" x="7251700" y="4510088"/>
          <p14:tracePt t="85732" x="7251700" y="4518025"/>
          <p14:tracePt t="85749" x="7251700" y="4527550"/>
          <p14:tracePt t="85766" x="7251700" y="4545013"/>
          <p14:tracePt t="85783" x="7251700" y="4562475"/>
          <p14:tracePt t="85799" x="7251700" y="4581525"/>
          <p14:tracePt t="85816" x="7251700" y="4598988"/>
          <p14:tracePt t="85833" x="7269163" y="4616450"/>
          <p14:tracePt t="85850" x="7286625" y="4633913"/>
          <p14:tracePt t="85866" x="7296150" y="4643438"/>
          <p14:tracePt t="85883" x="7304088" y="4652963"/>
          <p14:tracePt t="85900" x="7323138" y="4670425"/>
          <p14:tracePt t="85916" x="7348538" y="4687888"/>
          <p14:tracePt t="85933" x="7385050" y="4705350"/>
          <p14:tracePt t="85950" x="7402513" y="4705350"/>
          <p14:tracePt t="85967" x="7429500" y="4724400"/>
          <p14:tracePt t="85984" x="7473950" y="4741863"/>
          <p14:tracePt t="86000" x="7510463" y="4751388"/>
          <p14:tracePt t="86017" x="7545388" y="4759325"/>
          <p14:tracePt t="86033" x="7572375" y="4759325"/>
          <p14:tracePt t="86050" x="7589838" y="4759325"/>
          <p14:tracePt t="86067" x="7608888" y="4768850"/>
          <p14:tracePt t="86084" x="7643813" y="4776788"/>
          <p14:tracePt t="86100" x="7661275" y="4776788"/>
          <p14:tracePt t="86117" x="7680325" y="4776788"/>
          <p14:tracePt t="86134" x="7688263" y="4776788"/>
          <p14:tracePt t="86151" x="7705725" y="4776788"/>
          <p14:tracePt t="86167" x="7724775" y="4776788"/>
          <p14:tracePt t="86184" x="7742238" y="4776788"/>
          <p14:tracePt t="86201" x="7769225" y="4776788"/>
          <p14:tracePt t="86218" x="7777163" y="4776788"/>
          <p14:tracePt t="86235" x="7796213" y="4768850"/>
          <p14:tracePt t="86260" x="7804150" y="4759325"/>
          <p14:tracePt t="86292" x="7813675" y="4751388"/>
          <p14:tracePt t="86308" x="7813675" y="4741863"/>
          <p14:tracePt t="86324" x="7813675" y="4732338"/>
          <p14:tracePt t="86332" x="7813675" y="4724400"/>
          <p14:tracePt t="86340" x="7813675" y="4714875"/>
          <p14:tracePt t="86351" x="7813675" y="4705350"/>
          <p14:tracePt t="86368" x="7813675" y="4670425"/>
          <p14:tracePt t="86386" x="7813675" y="4625975"/>
          <p14:tracePt t="86402" x="7813675" y="4589463"/>
          <p14:tracePt t="86418" x="7813675" y="4572000"/>
          <p14:tracePt t="86435" x="7813675" y="4562475"/>
          <p14:tracePt t="86452" x="7813675" y="4545013"/>
          <p14:tracePt t="86492" x="7813675" y="4527550"/>
          <p14:tracePt t="86524" x="7813675" y="4518025"/>
          <p14:tracePt t="86532" x="7813675" y="4510088"/>
          <p14:tracePt t="86548" x="7813675" y="4500563"/>
          <p14:tracePt t="86556" x="7813675" y="4491038"/>
          <p14:tracePt t="86569" x="7804150" y="4483100"/>
          <p14:tracePt t="86586" x="7786688" y="4465638"/>
          <p14:tracePt t="86602" x="7769225" y="4438650"/>
          <p14:tracePt t="86619" x="7751763" y="4411663"/>
          <p14:tracePt t="86636" x="7732713" y="4375150"/>
          <p14:tracePt t="86653" x="7724775" y="4357688"/>
          <p14:tracePt t="86669" x="7724775" y="4348163"/>
          <p14:tracePt t="86686" x="7715250" y="4340225"/>
          <p14:tracePt t="86780" x="7705725" y="4340225"/>
          <p14:tracePt t="86796" x="7705725" y="4330700"/>
          <p14:tracePt t="86804" x="7697788" y="4330700"/>
          <p14:tracePt t="86812" x="7680325" y="4330700"/>
          <p14:tracePt t="86820" x="7661275" y="4330700"/>
          <p14:tracePt t="86837" x="7643813" y="4330700"/>
          <p14:tracePt t="86853" x="7608888" y="4330700"/>
          <p14:tracePt t="86870" x="7572375" y="4330700"/>
          <p14:tracePt t="86887" x="7527925" y="4330700"/>
          <p14:tracePt t="86903" x="7500938" y="4330700"/>
          <p14:tracePt t="86920" x="7473950" y="4330700"/>
          <p14:tracePt t="86937" x="7446963" y="4330700"/>
          <p14:tracePt t="86954" x="7394575" y="4330700"/>
          <p14:tracePt t="86970" x="7358063" y="4348163"/>
          <p14:tracePt t="86987" x="7313613" y="4348163"/>
          <p14:tracePt t="87005" x="7259638" y="4367213"/>
          <p14:tracePt t="87021" x="7242175" y="4375150"/>
          <p14:tracePt t="87038" x="7232650" y="4375150"/>
          <p14:tracePt t="87054" x="7215188" y="4384675"/>
          <p14:tracePt t="87196" x="7215188" y="4394200"/>
          <p14:tracePt t="87205" x="7215188" y="4402138"/>
          <p14:tracePt t="87212" x="7215188" y="4411663"/>
          <p14:tracePt t="87221" x="7215188" y="4429125"/>
          <p14:tracePt t="87238" x="7242175" y="4456113"/>
          <p14:tracePt t="87255" x="7259638" y="4473575"/>
          <p14:tracePt t="87271" x="7277100" y="4510088"/>
          <p14:tracePt t="87288" x="7323138" y="4554538"/>
          <p14:tracePt t="87305" x="7358063" y="4589463"/>
          <p14:tracePt t="87322" x="7385050" y="4625975"/>
          <p14:tracePt t="87338" x="7419975" y="4643438"/>
          <p14:tracePt t="87355" x="7439025" y="4660900"/>
          <p14:tracePt t="87372" x="7466013" y="4679950"/>
          <p14:tracePt t="87373" x="7491413" y="4705350"/>
          <p14:tracePt t="87389" x="7510463" y="4724400"/>
          <p14:tracePt t="87406" x="7527925" y="4741863"/>
          <p14:tracePt t="87422" x="7545388" y="4759325"/>
          <p14:tracePt t="87439" x="7562850" y="4768850"/>
          <p14:tracePt t="87455" x="7581900" y="4786313"/>
          <p14:tracePt t="87472" x="7589838" y="4786313"/>
          <p14:tracePt t="87516" x="7599363" y="4786313"/>
          <p14:tracePt t="87524" x="7608888" y="4795838"/>
          <p14:tracePt t="87540" x="7616825" y="4803775"/>
          <p14:tracePt t="87548" x="7626350" y="4803775"/>
          <p14:tracePt t="87564" x="7634288" y="4803775"/>
          <p14:tracePt t="87580" x="7643813" y="4803775"/>
          <p14:tracePt t="87596" x="7653338" y="4813300"/>
          <p14:tracePt t="88156" x="7653338" y="4803775"/>
          <p14:tracePt t="88277" x="7643813" y="4795838"/>
          <p14:tracePt t="88300" x="7643813" y="4786313"/>
          <p14:tracePt t="88348" x="7634288" y="4768850"/>
          <p14:tracePt t="88396" x="7634288" y="4759325"/>
          <p14:tracePt t="88429" x="7634288" y="4751388"/>
          <p14:tracePt t="88461" x="7634288" y="4741863"/>
          <p14:tracePt t="88493" x="7634288" y="4732338"/>
          <p14:tracePt t="88525" x="7634288" y="4724400"/>
          <p14:tracePt t="88701" x="7634288" y="4705350"/>
          <p14:tracePt t="88725" x="7634288" y="4687888"/>
          <p14:tracePt t="88741" x="7634288" y="4679950"/>
          <p14:tracePt t="88757" x="7634288" y="4670425"/>
          <p14:tracePt t="88765" x="7634288" y="4652963"/>
          <p14:tracePt t="88777" x="7634288" y="4643438"/>
          <p14:tracePt t="88794" x="7653338" y="4625975"/>
          <p14:tracePt t="88811" x="7653338" y="4608513"/>
          <p14:tracePt t="88827" x="7670800" y="4589463"/>
          <p14:tracePt t="88844" x="7670800" y="4572000"/>
          <p14:tracePt t="88845" x="7688263" y="4562475"/>
          <p14:tracePt t="88861" x="7688263" y="4554538"/>
          <p14:tracePt t="88878" x="7688263" y="4545013"/>
          <p14:tracePt t="88901" x="7688263" y="4537075"/>
          <p14:tracePt t="88925" x="7688263" y="4527550"/>
          <p14:tracePt t="88933" x="7688263" y="4518025"/>
          <p14:tracePt t="88957" x="7697788" y="4510088"/>
          <p14:tracePt t="88989" x="7697788" y="4500563"/>
          <p14:tracePt t="89013" x="7705725" y="4491038"/>
          <p14:tracePt t="89717" x="7705725" y="4483100"/>
          <p14:tracePt t="90813" x="7705725" y="4465638"/>
          <p14:tracePt t="90821" x="7705725" y="4456113"/>
          <p14:tracePt t="90829" x="7705725" y="4438650"/>
          <p14:tracePt t="90837" x="7724775" y="4411663"/>
          <p14:tracePt t="90852" x="7742238" y="4394200"/>
          <p14:tracePt t="90869" x="7751763" y="4348163"/>
          <p14:tracePt t="90885" x="7769225" y="4276725"/>
          <p14:tracePt t="90902" x="7786688" y="4232275"/>
          <p14:tracePt t="90919" x="7786688" y="4197350"/>
          <p14:tracePt t="90935" x="7804150" y="4170363"/>
          <p14:tracePt t="90952" x="7804150" y="4160838"/>
          <p14:tracePt t="90969" x="7804150" y="4152900"/>
          <p14:tracePt t="91157" x="7804150" y="4160838"/>
          <p14:tracePt t="91173" x="7804150" y="4170363"/>
          <p14:tracePt t="91181" x="7804150" y="4187825"/>
          <p14:tracePt t="91197" x="7804150" y="4205288"/>
          <p14:tracePt t="91213" x="7804150" y="4214813"/>
          <p14:tracePt t="91221" x="7804150" y="4224338"/>
          <p14:tracePt t="91237" x="7804150" y="4241800"/>
          <p14:tracePt t="91254" x="7796213" y="4251325"/>
          <p14:tracePt t="91277" x="7796213" y="4259263"/>
          <p14:tracePt t="92590" x="7796213" y="4251325"/>
          <p14:tracePt t="92598" x="7796213" y="4241800"/>
          <p14:tracePt t="92608" x="7796213" y="4232275"/>
          <p14:tracePt t="92625" x="7813675" y="4179888"/>
          <p14:tracePt t="92642" x="7813675" y="4143375"/>
          <p14:tracePt t="92659" x="7823200" y="4108450"/>
          <p14:tracePt t="92675" x="7831138" y="4071938"/>
          <p14:tracePt t="92692" x="7831138" y="4037013"/>
          <p14:tracePt t="92709" x="7831138" y="4027488"/>
          <p14:tracePt t="92726" x="7831138" y="4017963"/>
          <p14:tracePt t="92878" x="7831138" y="4037013"/>
          <p14:tracePt t="92894" x="7831138" y="4054475"/>
          <p14:tracePt t="92910" x="7823200" y="4071938"/>
          <p14:tracePt t="92926" x="7823200" y="4081463"/>
          <p14:tracePt t="92934" x="7813675" y="4089400"/>
          <p14:tracePt t="92966" x="7804150" y="4098925"/>
          <p14:tracePt t="92998" x="7804150" y="4108450"/>
          <p14:tracePt t="93022" x="7804150" y="4116388"/>
          <p14:tracePt t="93062" x="7796213" y="4125913"/>
          <p14:tracePt t="93142" x="7786688" y="4133850"/>
          <p14:tracePt t="93150" x="7786688" y="4143375"/>
          <p14:tracePt t="93166" x="7777163" y="4160838"/>
          <p14:tracePt t="93177" x="7769225" y="4160838"/>
          <p14:tracePt t="93194" x="7759700" y="4179888"/>
          <p14:tracePt t="93211" x="7751763" y="4187825"/>
          <p14:tracePt t="93227" x="7732713" y="4224338"/>
          <p14:tracePt t="93244" x="7715250" y="4241800"/>
          <p14:tracePt t="93261" x="7715250" y="4268788"/>
          <p14:tracePt t="93277" x="7697788" y="4286250"/>
          <p14:tracePt t="93294" x="7680325" y="4313238"/>
          <p14:tracePt t="93311" x="7661275" y="4330700"/>
          <p14:tracePt t="94286" x="7661275" y="4340225"/>
          <p14:tracePt t="94311" x="7661275" y="4348163"/>
          <p14:tracePt t="94318" x="7661275" y="4357688"/>
          <p14:tracePt t="94342" x="7680325" y="4367213"/>
          <p14:tracePt t="94350" x="7705725" y="4367213"/>
          <p14:tracePt t="94358" x="7732713" y="4375150"/>
          <p14:tracePt t="94366" x="7759700" y="4394200"/>
          <p14:tracePt t="94382" x="7804150" y="4402138"/>
          <p14:tracePt t="94399" x="7929563" y="4419600"/>
          <p14:tracePt t="94415" x="7991475" y="4429125"/>
          <p14:tracePt t="94432" x="8027988" y="4429125"/>
          <p14:tracePt t="94449" x="8062913" y="4438650"/>
          <p14:tracePt t="94465" x="8134350" y="4438650"/>
          <p14:tracePt t="94482" x="8197850" y="4446588"/>
          <p14:tracePt t="94499" x="8232775" y="4446588"/>
          <p14:tracePt t="94516" x="8251825" y="4446588"/>
          <p14:tracePt t="94532" x="8259763" y="4446588"/>
          <p14:tracePt t="94607" x="8269288" y="4446588"/>
          <p14:tracePt t="94614" x="8269288" y="4429125"/>
          <p14:tracePt t="94622" x="8259763" y="4429125"/>
          <p14:tracePt t="94633" x="8251825" y="4411663"/>
          <p14:tracePt t="94650" x="8215313" y="4384675"/>
          <p14:tracePt t="94666" x="8197850" y="4367213"/>
          <p14:tracePt t="94683" x="8170863" y="4348163"/>
          <p14:tracePt t="94700" x="8108950" y="4313238"/>
          <p14:tracePt t="94716" x="8037513" y="4303713"/>
          <p14:tracePt t="94733" x="7947025" y="4276725"/>
          <p14:tracePt t="94750" x="7697788" y="4241800"/>
          <p14:tracePt t="94769" x="7510463" y="4187825"/>
          <p14:tracePt t="94784" x="7402513" y="4170363"/>
          <p14:tracePt t="94800" x="7313613" y="4160838"/>
          <p14:tracePt t="94816" x="7251700" y="4160838"/>
          <p14:tracePt t="94833" x="7197725" y="4152900"/>
          <p14:tracePt t="94850" x="7170738" y="4152900"/>
          <p14:tracePt t="94867" x="7153275" y="4152900"/>
          <p14:tracePt t="94884" x="7143750" y="4152900"/>
          <p14:tracePt t="94900" x="7134225" y="4152900"/>
          <p14:tracePt t="94918" x="7108825" y="4160838"/>
          <p14:tracePt t="94934" x="7081838" y="4187825"/>
          <p14:tracePt t="94951" x="7018338" y="4251325"/>
          <p14:tracePt t="94967" x="6983413" y="4268788"/>
          <p14:tracePt t="94984" x="6956425" y="4295775"/>
          <p14:tracePt t="95001" x="6946900" y="4313238"/>
          <p14:tracePt t="95017" x="6946900" y="4322763"/>
          <p14:tracePt t="95034" x="6946900" y="4348163"/>
          <p14:tracePt t="95051" x="6946900" y="4402138"/>
          <p14:tracePt t="95068" x="6973888" y="4438650"/>
          <p14:tracePt t="95085" x="7037388" y="4491038"/>
          <p14:tracePt t="95101" x="7108825" y="4562475"/>
          <p14:tracePt t="95118" x="7143750" y="4616450"/>
          <p14:tracePt t="95135" x="7224713" y="4687888"/>
          <p14:tracePt t="95151" x="7277100" y="4732338"/>
          <p14:tracePt t="95169" x="7296150" y="4741863"/>
          <p14:tracePt t="95185" x="7323138" y="4751388"/>
          <p14:tracePt t="95202" x="7340600" y="4759325"/>
          <p14:tracePt t="95219" x="7367588" y="4759325"/>
          <p14:tracePt t="95235" x="7412038" y="4768850"/>
          <p14:tracePt t="95252" x="7473950" y="4776788"/>
          <p14:tracePt t="95269" x="7562850" y="4776788"/>
          <p14:tracePt t="95286" x="7634288" y="4776788"/>
          <p14:tracePt t="95302" x="7705725" y="4776788"/>
          <p14:tracePt t="95303" x="7742238" y="4776788"/>
          <p14:tracePt t="95319" x="7867650" y="4776788"/>
          <p14:tracePt t="95335" x="7947025" y="4776788"/>
          <p14:tracePt t="95352" x="8027988" y="4776788"/>
          <p14:tracePt t="95369" x="8108950" y="4776788"/>
          <p14:tracePt t="95386" x="8161338" y="4776788"/>
          <p14:tracePt t="95402" x="8188325" y="4768850"/>
          <p14:tracePt t="95419" x="8232775" y="4759325"/>
          <p14:tracePt t="95436" x="8259763" y="4751388"/>
          <p14:tracePt t="95453" x="8269288" y="4741863"/>
          <p14:tracePt t="95469" x="8269288" y="4714875"/>
          <p14:tracePt t="95486" x="8286750" y="4679950"/>
          <p14:tracePt t="95503" x="8296275" y="4625975"/>
          <p14:tracePt t="95520" x="8304213" y="4598988"/>
          <p14:tracePt t="95536" x="8304213" y="4562475"/>
          <p14:tracePt t="95553" x="8304213" y="4527550"/>
          <p14:tracePt t="95570" x="8304213" y="4473575"/>
          <p14:tracePt t="95586" x="8286750" y="4438650"/>
          <p14:tracePt t="95603" x="8242300" y="4394200"/>
          <p14:tracePt t="95620" x="8188325" y="4340225"/>
          <p14:tracePt t="95637" x="8116888" y="4286250"/>
          <p14:tracePt t="95653" x="8037513" y="4268788"/>
          <p14:tracePt t="95670" x="7966075" y="4232275"/>
          <p14:tracePt t="95687" x="7885113" y="4224338"/>
          <p14:tracePt t="95704" x="7840663" y="4224338"/>
          <p14:tracePt t="95720" x="7796213" y="4224338"/>
          <p14:tracePt t="95737" x="7732713" y="4224338"/>
          <p14:tracePt t="95754" x="7680325" y="4224338"/>
          <p14:tracePt t="95771" x="7634288" y="4224338"/>
          <p14:tracePt t="95787" x="7599363" y="4224338"/>
          <p14:tracePt t="95804" x="7581900" y="4224338"/>
          <p14:tracePt t="95821" x="7537450" y="4224338"/>
          <p14:tracePt t="95838" x="7491413" y="4251325"/>
          <p14:tracePt t="95854" x="7439025" y="4276725"/>
          <p14:tracePt t="95855" x="7412038" y="4286250"/>
          <p14:tracePt t="95871" x="7375525" y="4303713"/>
          <p14:tracePt t="95888" x="7331075" y="4313238"/>
          <p14:tracePt t="95904" x="7296150" y="4340225"/>
          <p14:tracePt t="95921" x="7277100" y="4340225"/>
          <p14:tracePt t="95943" x="7269163" y="4348163"/>
          <p14:tracePt t="95954" x="7259638" y="4357688"/>
          <p14:tracePt t="95971" x="7251700" y="4367213"/>
          <p14:tracePt t="95987" x="7242175" y="4384675"/>
          <p14:tracePt t="96004" x="7242175" y="4411663"/>
          <p14:tracePt t="96021" x="7224713" y="4446588"/>
          <p14:tracePt t="96037" x="7224713" y="4483100"/>
          <p14:tracePt t="96055" x="7232650" y="4537075"/>
          <p14:tracePt t="96072" x="7251700" y="4554538"/>
          <p14:tracePt t="96087" x="7269163" y="4581525"/>
          <p14:tracePt t="96105" x="7286625" y="4589463"/>
          <p14:tracePt t="96122" x="7304088" y="4608513"/>
          <p14:tracePt t="96138" x="7340600" y="4633913"/>
          <p14:tracePt t="96155" x="7385050" y="4670425"/>
          <p14:tracePt t="96172" x="7439025" y="4697413"/>
          <p14:tracePt t="96189" x="7500938" y="4714875"/>
          <p14:tracePt t="96205" x="7554913" y="4741863"/>
          <p14:tracePt t="96222" x="7608888" y="4751388"/>
          <p14:tracePt t="96239" x="7661275" y="4759325"/>
          <p14:tracePt t="96256" x="7705725" y="4759325"/>
          <p14:tracePt t="96272" x="7751763" y="4759325"/>
          <p14:tracePt t="96289" x="7786688" y="4759325"/>
          <p14:tracePt t="96306" x="7840663" y="4759325"/>
          <p14:tracePt t="96322" x="7912100" y="4759325"/>
          <p14:tracePt t="96339" x="7966075" y="4759325"/>
          <p14:tracePt t="96355" x="8010525" y="4759325"/>
          <p14:tracePt t="96373" x="8072438" y="4759325"/>
          <p14:tracePt t="96390" x="8143875" y="4759325"/>
          <p14:tracePt t="96406" x="8215313" y="4759325"/>
          <p14:tracePt t="96423" x="8323263" y="4759325"/>
          <p14:tracePt t="96440" x="8331200" y="4751388"/>
          <p14:tracePt t="96456" x="8348663" y="4741863"/>
          <p14:tracePt t="96473" x="8367713" y="4724400"/>
          <p14:tracePt t="96490" x="8385175" y="4697413"/>
          <p14:tracePt t="96507" x="8394700" y="4687888"/>
          <p14:tracePt t="96523" x="8402638" y="4633913"/>
          <p14:tracePt t="96540" x="8412163" y="4608513"/>
          <p14:tracePt t="96557" x="8412163" y="4581525"/>
          <p14:tracePt t="96574" x="8412163" y="4562475"/>
          <p14:tracePt t="96590" x="8412163" y="4527550"/>
          <p14:tracePt t="96608" x="8375650" y="4483100"/>
          <p14:tracePt t="96624" x="8313738" y="4438650"/>
          <p14:tracePt t="96640" x="8232775" y="4411663"/>
          <p14:tracePt t="96657" x="8143875" y="4384675"/>
          <p14:tracePt t="96674" x="8018463" y="4375150"/>
          <p14:tracePt t="96691" x="7947025" y="4375150"/>
          <p14:tracePt t="96707" x="7894638" y="4367213"/>
          <p14:tracePt t="96724" x="7823200" y="4367213"/>
          <p14:tracePt t="96741" x="7759700" y="4367213"/>
          <p14:tracePt t="96757" x="7688263" y="4367213"/>
          <p14:tracePt t="96774" x="7626350" y="4367213"/>
          <p14:tracePt t="96791" x="7545388" y="4367213"/>
          <p14:tracePt t="96808" x="7510463" y="4375150"/>
          <p14:tracePt t="96825" x="7500938" y="4384675"/>
          <p14:tracePt t="96842" x="7483475" y="4394200"/>
          <p14:tracePt t="96858" x="7456488" y="4438650"/>
          <p14:tracePt t="96874" x="7429500" y="4483100"/>
          <p14:tracePt t="96891" x="7412038" y="4510088"/>
          <p14:tracePt t="96908" x="7358063" y="4562475"/>
          <p14:tracePt t="96925" x="7313613" y="4581525"/>
          <p14:tracePt t="96942" x="7296150" y="4598988"/>
          <p14:tracePt t="96958" x="7286625" y="4608513"/>
          <p14:tracePt t="96975" x="7286625" y="4616450"/>
          <p14:tracePt t="96992" x="7286625" y="4670425"/>
          <p14:tracePt t="97008" x="7358063" y="4732338"/>
          <p14:tracePt t="97025" x="7500938" y="4822825"/>
          <p14:tracePt t="97042" x="7608888" y="4875213"/>
          <p14:tracePt t="97058" x="7653338" y="4894263"/>
          <p14:tracePt t="97075" x="7680325" y="4911725"/>
          <p14:tracePt t="97092" x="7688263" y="4911725"/>
          <p14:tracePt t="97108" x="7705725" y="4911725"/>
          <p14:tracePt t="97126" x="7715250" y="4911725"/>
          <p14:tracePt t="97142" x="7759700" y="4929188"/>
          <p14:tracePt t="97160" x="7858125" y="4938713"/>
          <p14:tracePt t="97176" x="7947025" y="4938713"/>
          <p14:tracePt t="97193" x="8037513" y="4938713"/>
          <p14:tracePt t="97210" x="8126413" y="4938713"/>
          <p14:tracePt t="97226" x="8224838" y="4929188"/>
          <p14:tracePt t="97243" x="8269288" y="4911725"/>
          <p14:tracePt t="97259" x="8296275" y="4884738"/>
          <p14:tracePt t="97276" x="8323263" y="4867275"/>
          <p14:tracePt t="97293" x="8340725" y="4840288"/>
          <p14:tracePt t="97310" x="8358188" y="4786313"/>
          <p14:tracePt t="97326" x="8367713" y="4759325"/>
          <p14:tracePt t="97344" x="8367713" y="4714875"/>
          <p14:tracePt t="97360" x="8367713" y="4679950"/>
          <p14:tracePt t="97377" x="8358188" y="4643438"/>
          <p14:tracePt t="97393" x="8331200" y="4616450"/>
          <p14:tracePt t="97410" x="8304213" y="4581525"/>
          <p14:tracePt t="97427" x="8251825" y="4537075"/>
          <p14:tracePt t="97443" x="8197850" y="4510088"/>
          <p14:tracePt t="97460" x="8126413" y="4473575"/>
          <p14:tracePt t="97477" x="8054975" y="4446588"/>
          <p14:tracePt t="97494" x="7966075" y="4411663"/>
          <p14:tracePt t="97510" x="7885113" y="4384675"/>
          <p14:tracePt t="97527" x="7813675" y="4367213"/>
          <p14:tracePt t="97528" x="7786688" y="4367213"/>
          <p14:tracePt t="97544" x="7751763" y="4367213"/>
          <p14:tracePt t="97561" x="7697788" y="4348163"/>
          <p14:tracePt t="97577" x="7643813" y="4348163"/>
          <p14:tracePt t="97594" x="7581900" y="4348163"/>
          <p14:tracePt t="97611" x="7518400" y="4348163"/>
          <p14:tracePt t="97628" x="7456488" y="4348163"/>
          <p14:tracePt t="97644" x="7394575" y="4348163"/>
          <p14:tracePt t="97661" x="7348538" y="4348163"/>
          <p14:tracePt t="97678" x="7313613" y="4348163"/>
          <p14:tracePt t="97694" x="7286625" y="4348163"/>
          <p14:tracePt t="97711" x="7259638" y="4348163"/>
          <p14:tracePt t="97728" x="7242175" y="4348163"/>
          <p14:tracePt t="97745" x="7232650" y="4348163"/>
          <p14:tracePt t="97768" x="7224713" y="4348163"/>
          <p14:tracePt t="97791" x="7215188" y="4348163"/>
          <p14:tracePt t="97799" x="7205663" y="4348163"/>
          <p14:tracePt t="97811" x="7205663" y="4357688"/>
          <p14:tracePt t="97828" x="7188200" y="4384675"/>
          <p14:tracePt t="97845" x="7180263" y="4419600"/>
          <p14:tracePt t="97862" x="7161213" y="4446588"/>
          <p14:tracePt t="97878" x="7161213" y="4483100"/>
          <p14:tracePt t="97896" x="7161213" y="4510088"/>
          <p14:tracePt t="97912" x="7161213" y="4545013"/>
          <p14:tracePt t="97928" x="7161213" y="4562475"/>
          <p14:tracePt t="97945" x="7188200" y="4598988"/>
          <p14:tracePt t="97962" x="7215188" y="4625975"/>
          <p14:tracePt t="97979" x="7242175" y="4660900"/>
          <p14:tracePt t="97996" x="7269163" y="4679950"/>
          <p14:tracePt t="98013" x="7296150" y="4687888"/>
          <p14:tracePt t="98029" x="7313613" y="4697413"/>
          <p14:tracePt t="98046" x="7331075" y="4705350"/>
          <p14:tracePt t="98062" x="7358063" y="4705350"/>
          <p14:tracePt t="98079" x="7394575" y="4714875"/>
          <p14:tracePt t="98096" x="7429500" y="4714875"/>
          <p14:tracePt t="98113" x="7483475" y="4714875"/>
          <p14:tracePt t="98129" x="7518400" y="4714875"/>
          <p14:tracePt t="98146" x="7554913" y="4714875"/>
          <p14:tracePt t="98163" x="7634288" y="4714875"/>
          <p14:tracePt t="98180" x="7688263" y="4714875"/>
          <p14:tracePt t="98196" x="7724775" y="4705350"/>
          <p14:tracePt t="98213" x="7786688" y="4705350"/>
          <p14:tracePt t="98230" x="7831138" y="4697413"/>
          <p14:tracePt t="98246" x="7867650" y="4697413"/>
          <p14:tracePt t="98263" x="7920038" y="4697413"/>
          <p14:tracePt t="98264" x="7947025" y="4687888"/>
          <p14:tracePt t="98280" x="7966075" y="4687888"/>
          <p14:tracePt t="98297" x="7983538" y="4679950"/>
          <p14:tracePt t="98313" x="7991475" y="4670425"/>
          <p14:tracePt t="98330" x="8010525" y="4660900"/>
          <p14:tracePt t="98352" x="8018463" y="4660900"/>
          <p14:tracePt t="98364" x="8027988" y="4660900"/>
          <p14:tracePt t="98381" x="8037513" y="4652963"/>
          <p14:tracePt t="98398" x="8045450" y="4643438"/>
          <p14:tracePt t="98416" x="8054975" y="4633913"/>
          <p14:tracePt t="98448" x="8054975" y="4625975"/>
          <p14:tracePt t="98464" x="8054975" y="4616450"/>
          <p14:tracePt t="98472" x="8054975" y="4608513"/>
          <p14:tracePt t="98481" x="8054975" y="4598988"/>
          <p14:tracePt t="98498" x="8054975" y="4581525"/>
          <p14:tracePt t="98514" x="8054975" y="4562475"/>
          <p14:tracePt t="98531" x="8054975" y="4537075"/>
          <p14:tracePt t="98548" x="8054975" y="4510088"/>
          <p14:tracePt t="98564" x="8037513" y="4483100"/>
          <p14:tracePt t="98581" x="8001000" y="4446588"/>
          <p14:tracePt t="98598" x="7991475" y="4429125"/>
          <p14:tracePt t="98615" x="7974013" y="4411663"/>
          <p14:tracePt t="98631" x="7956550" y="4402138"/>
          <p14:tracePt t="98649" x="7920038" y="4367213"/>
          <p14:tracePt t="98665" x="7894638" y="4357688"/>
          <p14:tracePt t="98681" x="7875588" y="4340225"/>
          <p14:tracePt t="98698" x="7840663" y="4322763"/>
          <p14:tracePt t="98715" x="7804150" y="4313238"/>
          <p14:tracePt t="98732" x="7777163" y="4303713"/>
          <p14:tracePt t="98748" x="7742238" y="4303713"/>
          <p14:tracePt t="98765" x="7732713" y="4303713"/>
          <p14:tracePt t="98782" x="7715250" y="4303713"/>
          <p14:tracePt t="98798" x="7697788" y="4303713"/>
          <p14:tracePt t="98872" x="7680325" y="4303713"/>
          <p14:tracePt t="99008" x="7670800" y="4303713"/>
          <p14:tracePt t="99016" x="7661275" y="4303713"/>
          <p14:tracePt t="99024" x="7653338" y="4303713"/>
          <p14:tracePt t="99033" x="7643813" y="4303713"/>
          <p14:tracePt t="99050" x="7626350" y="4303713"/>
          <p14:tracePt t="99066" x="7616825" y="4303713"/>
          <p14:tracePt t="99083" x="7599363" y="4303713"/>
          <p14:tracePt t="99100" x="7581900" y="4303713"/>
          <p14:tracePt t="99116" x="7562850" y="4303713"/>
          <p14:tracePt t="99133" x="7545388" y="4303713"/>
          <p14:tracePt t="99150" x="7518400" y="4303713"/>
          <p14:tracePt t="99167" x="7473950" y="4303713"/>
          <p14:tracePt t="99183" x="7446963" y="4303713"/>
          <p14:tracePt t="99184" x="7429500" y="4303713"/>
          <p14:tracePt t="99201" x="7412038" y="4303713"/>
          <p14:tracePt t="99217" x="7394575" y="4303713"/>
          <p14:tracePt t="99248" x="7385050" y="4303713"/>
          <p14:tracePt t="99440" x="7385050" y="4313238"/>
          <p14:tracePt t="99512" x="7375525" y="4322763"/>
          <p14:tracePt t="99744" x="7358063" y="4322763"/>
          <p14:tracePt t="100112" x="7348538" y="4322763"/>
          <p14:tracePt t="107323" x="7348538" y="4348163"/>
          <p14:tracePt t="107331" x="7348538" y="4375150"/>
          <p14:tracePt t="107338" x="7348538" y="4394200"/>
          <p14:tracePt t="107348" x="7340600" y="4419600"/>
          <p14:tracePt t="107364" x="7340600" y="4446588"/>
          <p14:tracePt t="107381" x="7313613" y="4491038"/>
          <p14:tracePt t="107398" x="7313613" y="4510088"/>
          <p14:tracePt t="107415" x="7296150" y="4527550"/>
          <p14:tracePt t="107431" x="7296150" y="4545013"/>
          <p14:tracePt t="107459" x="7296150" y="4554538"/>
          <p14:tracePt t="107467" x="7286625" y="4562475"/>
          <p14:tracePt t="107481" x="7277100" y="4572000"/>
          <p14:tracePt t="107499" x="7277100" y="4581525"/>
          <p14:tracePt t="107515" x="7277100" y="4598988"/>
          <p14:tracePt t="107532" x="7269163" y="4608513"/>
          <p14:tracePt t="107548" x="7269163" y="4625975"/>
          <p14:tracePt t="107565" x="7269163" y="4633913"/>
          <p14:tracePt t="107582" x="7259638" y="4643438"/>
          <p14:tracePt t="107599" x="7259638" y="4652963"/>
          <p14:tracePt t="107616" x="7259638" y="4679950"/>
          <p14:tracePt t="107632" x="7259638" y="4732338"/>
          <p14:tracePt t="107649" x="7313613" y="4840288"/>
          <p14:tracePt t="107666" x="7402513" y="4929188"/>
          <p14:tracePt t="107683" x="7527925" y="5010150"/>
          <p14:tracePt t="107700" x="7589838" y="5045075"/>
          <p14:tracePt t="107716" x="7643813" y="5054600"/>
          <p14:tracePt t="107733" x="7715250" y="5054600"/>
          <p14:tracePt t="107749" x="7804150" y="5054600"/>
          <p14:tracePt t="107766" x="8215313" y="5045075"/>
          <p14:tracePt t="107783" x="8589963" y="4965700"/>
          <p14:tracePt t="107799" x="8920163" y="4857750"/>
          <p14:tracePt t="107816" x="9099550" y="4803775"/>
          <p14:tracePt t="107923" x="9109075" y="4724400"/>
          <p14:tracePt t="107933" x="9018588" y="4697413"/>
          <p14:tracePt t="107950" x="8777288" y="4633913"/>
          <p14:tracePt t="107967" x="8474075" y="4537075"/>
          <p14:tracePt t="107983" x="8081963" y="4446588"/>
          <p14:tracePt t="108000" x="7643813" y="4330700"/>
          <p14:tracePt t="108017" x="7296150" y="4251325"/>
          <p14:tracePt t="108034" x="6983413" y="4187825"/>
          <p14:tracePt t="108051" x="6688138" y="4160838"/>
          <p14:tracePt t="108051" x="6572250" y="4160838"/>
          <p14:tracePt t="108068" x="6276975" y="4170363"/>
          <p14:tracePt t="108084" x="6072188" y="4251325"/>
          <p14:tracePt t="108101" x="5867400" y="4340225"/>
          <p14:tracePt t="108117" x="5732463" y="4411663"/>
          <p14:tracePt t="108134" x="5680075" y="4465638"/>
          <p14:tracePt t="108151" x="5653088" y="4491038"/>
          <p14:tracePt t="108167" x="5653088" y="4500563"/>
          <p14:tracePt t="108184" x="5653088" y="4537075"/>
          <p14:tracePt t="108201" x="5653088" y="4589463"/>
          <p14:tracePt t="108218" x="5697538" y="4625975"/>
          <p14:tracePt t="108235" x="5768975" y="4660900"/>
          <p14:tracePt t="108252" x="5848350" y="4687888"/>
          <p14:tracePt t="108267" x="5929313" y="4687888"/>
          <p14:tracePt t="108285" x="6072188" y="4687888"/>
          <p14:tracePt t="108301" x="6242050" y="4679950"/>
          <p14:tracePt t="108318" x="6554788" y="4589463"/>
          <p14:tracePt t="108335" x="7126288" y="4438650"/>
          <p14:tracePt t="108351" x="7939088" y="4187825"/>
          <p14:tracePt t="108368" x="8759825" y="3965575"/>
          <p14:tracePt t="108552" x="9001125" y="3367088"/>
          <p14:tracePt t="108569" x="8813800" y="3322638"/>
          <p14:tracePt t="108586" x="8616950" y="3303588"/>
          <p14:tracePt t="108603" x="8313738" y="3303588"/>
          <p14:tracePt t="108619" x="8037513" y="3330575"/>
          <p14:tracePt t="108636" x="7545388" y="3455988"/>
          <p14:tracePt t="108653" x="7143750" y="3571875"/>
          <p14:tracePt t="108669" x="6697663" y="3705225"/>
          <p14:tracePt t="108686" x="6348413" y="3857625"/>
          <p14:tracePt t="108703" x="6116638" y="3956050"/>
          <p14:tracePt t="108720" x="5938838" y="4054475"/>
          <p14:tracePt t="108737" x="5822950" y="4125913"/>
          <p14:tracePt t="108753" x="5732463" y="4205288"/>
          <p14:tracePt t="108770" x="5715000" y="4268788"/>
          <p14:tracePt t="108786" x="5715000" y="4348163"/>
          <p14:tracePt t="108803" x="5803900" y="4465638"/>
          <p14:tracePt t="108820" x="5830888" y="4491038"/>
          <p14:tracePt t="108837" x="5875338" y="4510088"/>
          <p14:tracePt t="108853" x="5929313" y="4510088"/>
          <p14:tracePt t="108870" x="6010275" y="4527550"/>
          <p14:tracePt t="108887" x="6099175" y="4527550"/>
          <p14:tracePt t="108904" x="6286500" y="4527550"/>
          <p14:tracePt t="108920" x="6500813" y="4429125"/>
          <p14:tracePt t="108937" x="6742113" y="4303713"/>
          <p14:tracePt t="108954" x="7143750" y="4044950"/>
          <p14:tracePt t="108970" x="7554913" y="3724275"/>
          <p14:tracePt t="108971" x="7759700" y="3544888"/>
          <p14:tracePt t="108987" x="8108950" y="3241675"/>
          <p14:tracePt t="109004" x="8340725" y="2973388"/>
          <p14:tracePt t="109021" x="8510588" y="2705100"/>
          <p14:tracePt t="109038" x="8643938" y="2357438"/>
          <p14:tracePt t="109054" x="8732838" y="1990725"/>
          <p14:tracePt t="109071" x="8831263" y="1643063"/>
          <p14:tracePt t="109088" x="8902700" y="1401763"/>
          <p14:tracePt t="109104" x="8929688" y="1196975"/>
          <p14:tracePt t="109121" x="8956675" y="1044575"/>
          <p14:tracePt t="109138" x="8956675" y="919163"/>
          <p14:tracePt t="109155" x="8956675" y="830263"/>
          <p14:tracePt t="109155" x="8956675" y="795338"/>
          <p14:tracePt t="109172" x="8939213" y="704850"/>
          <p14:tracePt t="109188" x="8894763" y="615950"/>
          <p14:tracePt t="109205" x="8831263" y="544513"/>
          <p14:tracePt t="109222" x="8777288" y="500063"/>
          <p14:tracePt t="109239" x="8680450" y="438150"/>
          <p14:tracePt t="109255" x="8582025" y="384175"/>
          <p14:tracePt t="109272" x="8491538" y="357188"/>
          <p14:tracePt t="109288" x="8394700" y="312738"/>
          <p14:tracePt t="109305" x="8296275" y="276225"/>
          <p14:tracePt t="109323" x="8143875" y="223838"/>
          <p14:tracePt t="109339" x="7983538" y="169863"/>
          <p14:tracePt t="109339" x="7885113" y="142875"/>
          <p14:tracePt t="109356" x="7715250" y="115888"/>
          <p14:tracePt t="109373" x="7572375" y="98425"/>
          <p14:tracePt t="109389" x="7446963" y="88900"/>
          <p14:tracePt t="109405" x="7331075" y="71438"/>
          <p14:tracePt t="109422" x="7205663" y="44450"/>
          <p14:tracePt t="109439" x="7062788" y="36513"/>
          <p14:tracePt t="109456" x="6929438" y="36513"/>
          <p14:tracePt t="109472" x="6751638" y="36513"/>
          <p14:tracePt t="109489" x="6545263" y="36513"/>
          <p14:tracePt t="109506" x="6323013" y="36513"/>
          <p14:tracePt t="109523" x="6099175" y="36513"/>
          <p14:tracePt t="109523" x="5983288" y="36513"/>
          <p14:tracePt t="109540" x="5741988" y="36513"/>
          <p14:tracePt t="109556" x="5500688" y="36513"/>
          <p14:tracePt t="109572" x="5286375" y="36513"/>
          <p14:tracePt t="109590" x="5054600" y="36513"/>
          <p14:tracePt t="109606" x="4822825" y="44450"/>
          <p14:tracePt t="109624" x="4572000" y="71438"/>
          <p14:tracePt t="109640" x="4322763" y="98425"/>
          <p14:tracePt t="109657" x="4133850" y="107950"/>
          <p14:tracePt t="109673" x="3973513" y="125413"/>
          <p14:tracePt t="109690" x="3867150" y="125413"/>
          <p14:tracePt t="109707" x="3776663" y="125413"/>
          <p14:tracePt t="109707" x="3759200" y="125413"/>
          <p14:tracePt t="109724" x="3714750" y="133350"/>
          <p14:tracePt t="109740" x="3660775" y="142875"/>
          <p14:tracePt t="109757" x="3608388" y="152400"/>
          <p14:tracePt t="109774" x="3527425" y="179388"/>
          <p14:tracePt t="109790" x="3438525" y="214313"/>
          <p14:tracePt t="109807" x="3340100" y="258763"/>
          <p14:tracePt t="109823" x="3187700" y="312738"/>
          <p14:tracePt t="109840" x="3036888" y="384175"/>
          <p14:tracePt t="109858" x="2867025" y="455613"/>
          <p14:tracePt t="109874" x="2670175" y="527050"/>
          <p14:tracePt t="109891" x="2517775" y="571500"/>
          <p14:tracePt t="109908" x="2322513" y="642938"/>
          <p14:tracePt t="109924" x="2241550" y="679450"/>
          <p14:tracePt t="109941" x="2179638" y="704850"/>
          <p14:tracePt t="109958" x="2143125" y="723900"/>
          <p14:tracePt t="109974" x="2116138" y="750888"/>
          <p14:tracePt t="110005" x="2054225" y="822325"/>
          <p14:tracePt t="110013" x="2044700" y="839788"/>
          <p14:tracePt t="110024" x="2027238" y="874713"/>
          <p14:tracePt t="110041" x="2009775" y="965200"/>
          <p14:tracePt t="110044" x="2009775" y="1009650"/>
          <p14:tracePt t="110058" x="2009775" y="1187450"/>
          <p14:tracePt t="110074" x="2009775" y="1357313"/>
          <p14:tracePt t="110078" x="2036763" y="1438275"/>
          <p14:tracePt t="110093" x="2108200" y="1571625"/>
          <p14:tracePt t="110108" x="2179638" y="1652588"/>
          <p14:tracePt t="110125" x="2232025" y="1687513"/>
          <p14:tracePt t="110142" x="2384425" y="1741488"/>
          <p14:tracePt t="110158" x="2625725" y="1803400"/>
          <p14:tracePt t="110175" x="3000375" y="1874838"/>
          <p14:tracePt t="110192" x="3465513" y="1911350"/>
          <p14:tracePt t="110209" x="4089400" y="1946275"/>
          <p14:tracePt t="110225" x="4857750" y="1946275"/>
          <p14:tracePt t="110242" x="5626100" y="1946275"/>
          <p14:tracePt t="110259" x="6375400" y="1946275"/>
          <p14:tracePt t="110260" x="6759575" y="1884363"/>
          <p14:tracePt t="110276" x="7500938" y="1785938"/>
          <p14:tracePt t="110293" x="7867650" y="1741488"/>
          <p14:tracePt t="110309" x="8956675" y="1438275"/>
          <p14:tracePt t="110543" x="9117013" y="0"/>
          <p14:tracePt t="110560" x="8555038" y="0"/>
          <p14:tracePt t="110577" x="7947025" y="0"/>
          <p14:tracePt t="110593" x="7340600" y="0"/>
          <p14:tracePt t="110610" x="6858000" y="0"/>
          <p14:tracePt t="110627" x="6500813" y="0"/>
          <p14:tracePt t="110627" x="6394450" y="0"/>
          <p14:tracePt t="110644" x="6215063" y="0"/>
          <p14:tracePt t="110660" x="6072188" y="0"/>
          <p14:tracePt t="110677" x="5991225" y="0"/>
          <p14:tracePt t="110694" x="5956300" y="0"/>
          <p14:tracePt t="110710" x="5919788" y="0"/>
          <p14:tracePt t="110727" x="5894388" y="0"/>
          <p14:tracePt t="110744" x="5867400" y="0"/>
          <p14:tracePt t="110761" x="5848350" y="0"/>
          <p14:tracePt t="110778" x="5822950" y="0"/>
          <p14:tracePt t="110794" x="5776913" y="0"/>
          <p14:tracePt t="110811" x="5724525" y="0"/>
          <p14:tracePt t="110812" x="5670550" y="0"/>
          <p14:tracePt t="110828" x="5589588" y="0"/>
          <p14:tracePt t="110844" x="5429250" y="0"/>
          <p14:tracePt t="110861" x="5251450" y="0"/>
          <p14:tracePt t="110878" x="4991100" y="53975"/>
          <p14:tracePt t="110894" x="4572000" y="107950"/>
          <p14:tracePt t="110911" x="4010025" y="231775"/>
          <p14:tracePt t="110928" x="3490913" y="366713"/>
          <p14:tracePt t="110945" x="3071813" y="482600"/>
          <p14:tracePt t="110961" x="2776538" y="571500"/>
          <p14:tracePt t="110978" x="2660650" y="625475"/>
          <p14:tracePt t="110995" x="2589213" y="660400"/>
          <p14:tracePt t="111012" x="2509838" y="687388"/>
          <p14:tracePt t="111028" x="2438400" y="704850"/>
          <p14:tracePt t="111045" x="2357438" y="731838"/>
          <p14:tracePt t="111062" x="2286000" y="741363"/>
          <p14:tracePt t="111079" x="2241550" y="758825"/>
          <p14:tracePt t="111095" x="2214563" y="758825"/>
          <p14:tracePt t="111112" x="2197100" y="768350"/>
          <p14:tracePt t="111129" x="2170113" y="785813"/>
          <p14:tracePt t="111146" x="2133600" y="803275"/>
          <p14:tracePt t="111162" x="2108200" y="822325"/>
          <p14:tracePt t="111179" x="2108200" y="857250"/>
          <p14:tracePt t="111196" x="2268538" y="1152525"/>
          <p14:tracePt t="111213" x="2465388" y="1347788"/>
          <p14:tracePt t="111229" x="2598738" y="1455738"/>
          <p14:tracePt t="111246" x="2679700" y="1517650"/>
          <p14:tracePt t="111262" x="2705100" y="1554163"/>
          <p14:tracePt t="111279" x="2822575" y="1633538"/>
          <p14:tracePt t="111296" x="3054350" y="1758950"/>
          <p14:tracePt t="111313" x="3438525" y="1884363"/>
          <p14:tracePt t="111330" x="3990975" y="2054225"/>
          <p14:tracePt t="111346" x="4554538" y="2116138"/>
          <p14:tracePt t="111363" x="5133975" y="2205038"/>
          <p14:tracePt t="111379" x="5608638" y="2205038"/>
          <p14:tracePt t="111380" x="5776913" y="2205038"/>
          <p14:tracePt t="111396" x="6161088" y="2205038"/>
          <p14:tracePt t="111413" x="6500813" y="2197100"/>
          <p14:tracePt t="111430" x="6848475" y="2081213"/>
          <p14:tracePt t="111447" x="7143750" y="1973263"/>
          <p14:tracePt t="111464" x="7375525" y="1847850"/>
          <p14:tracePt t="111480" x="7643813" y="1670050"/>
          <p14:tracePt t="111497" x="7966075" y="1384300"/>
          <p14:tracePt t="111514" x="8313738" y="1081088"/>
          <p14:tracePt t="111530" x="8537575" y="866775"/>
          <p14:tracePt t="111547" x="8643938" y="704850"/>
          <p14:tracePt t="111564" x="8697913" y="571500"/>
          <p14:tracePt t="111581" x="8697913" y="536575"/>
          <p14:tracePt t="111597" x="8697913" y="509588"/>
          <p14:tracePt t="111614" x="8697913" y="490538"/>
          <p14:tracePt t="111631" x="8697913" y="473075"/>
          <p14:tracePt t="111647" x="8670925" y="455613"/>
          <p14:tracePt t="111664" x="8609013" y="455613"/>
          <p14:tracePt t="111681" x="8402638" y="455613"/>
          <p14:tracePt t="111698" x="8358188" y="517525"/>
          <p14:tracePt t="111714" x="8358188" y="687388"/>
          <p14:tracePt t="111731" x="8358188" y="1098550"/>
          <p14:tracePt t="111748" x="8429625" y="1874838"/>
          <p14:tracePt t="111765" x="8429625" y="2303463"/>
          <p14:tracePt t="111781" x="8429625" y="2776538"/>
          <p14:tracePt t="111798" x="8474075" y="3313113"/>
          <p14:tracePt t="111815" x="8653463" y="4143375"/>
          <p14:tracePt t="111832" x="8858250" y="4983163"/>
          <p14:tracePt t="111849" x="9109075" y="5848350"/>
          <p14:tracePt t="112735" x="9099550" y="4098925"/>
          <p14:tracePt t="112752" x="9037638" y="4027488"/>
          <p14:tracePt t="112768" x="8947150" y="3919538"/>
          <p14:tracePt t="112785" x="8848725" y="3822700"/>
          <p14:tracePt t="112802" x="8705850" y="3527425"/>
          <p14:tracePt t="112818" x="8599488" y="3384550"/>
          <p14:tracePt t="112835" x="8545513" y="3241675"/>
          <p14:tracePt t="112852" x="8447088" y="2946400"/>
          <p14:tracePt t="112869" x="8420100" y="2776538"/>
          <p14:tracePt t="112886" x="8385175" y="2581275"/>
          <p14:tracePt t="112902" x="8385175" y="2419350"/>
          <p14:tracePt t="112918" x="8358188" y="2286000"/>
          <p14:tracePt t="112936" x="8313738" y="2179638"/>
          <p14:tracePt t="112952" x="8251825" y="2089150"/>
          <p14:tracePt t="112969" x="8170863" y="2036763"/>
          <p14:tracePt t="112986" x="8037513" y="1965325"/>
          <p14:tracePt t="113003" x="7912100" y="1928813"/>
          <p14:tracePt t="113019" x="7777163" y="1911350"/>
          <p14:tracePt t="113036" x="7608888" y="1911350"/>
          <p14:tracePt t="113036" x="7510463" y="1911350"/>
          <p14:tracePt t="113053" x="7251700" y="2000250"/>
          <p14:tracePt t="113070" x="6929438" y="2205038"/>
          <p14:tracePt t="113086" x="6715125" y="2509838"/>
          <p14:tracePt t="113103" x="6634163" y="2857500"/>
          <p14:tracePt t="113120" x="6608763" y="3384550"/>
          <p14:tracePt t="113136" x="6589713" y="3938588"/>
          <p14:tracePt t="113153" x="6562725" y="4473575"/>
          <p14:tracePt t="113170" x="6562725" y="4919663"/>
          <p14:tracePt t="113187" x="6562725" y="5251450"/>
          <p14:tracePt t="113203" x="6562725" y="5518150"/>
          <p14:tracePt t="113220" x="6589713" y="5786438"/>
          <p14:tracePt t="113237" x="6680200" y="5938838"/>
          <p14:tracePt t="113253" x="6759575" y="6037263"/>
          <p14:tracePt t="113270" x="6823075" y="6108700"/>
          <p14:tracePt t="113287" x="6875463" y="6143625"/>
          <p14:tracePt t="113304" x="6911975" y="6161088"/>
          <p14:tracePt t="113320" x="6946900" y="6170613"/>
          <p14:tracePt t="113337" x="7000875" y="6170613"/>
          <p14:tracePt t="113354" x="7242175" y="6153150"/>
          <p14:tracePt t="113371" x="7616825" y="6045200"/>
          <p14:tracePt t="113388" x="8108950" y="5919788"/>
          <p14:tracePt t="113404" x="8589963" y="5776913"/>
          <p14:tracePt t="114261" x="9134475" y="5384800"/>
          <p14:tracePt t="114274" x="9109075" y="5384800"/>
          <p14:tracePt t="114291" x="9055100" y="5384800"/>
          <p14:tracePt t="114307" x="8991600" y="5384800"/>
          <p14:tracePt t="114324" x="8947150" y="5384800"/>
          <p14:tracePt t="114341" x="8831263" y="5384800"/>
          <p14:tracePt t="114358" x="8759825" y="5384800"/>
          <p14:tracePt t="114375" x="8697913" y="5384800"/>
          <p14:tracePt t="114391" x="8643938" y="5384800"/>
          <p14:tracePt t="114408" x="8599488" y="5384800"/>
          <p14:tracePt t="114425" x="8582025" y="5384800"/>
          <p14:tracePt t="114441" x="8555038" y="5384800"/>
          <p14:tracePt t="114458" x="8510588" y="5384800"/>
          <p14:tracePt t="114474" x="8456613" y="5384800"/>
          <p14:tracePt t="114491" x="8402638" y="5384800"/>
          <p14:tracePt t="114509" x="8367713" y="5384800"/>
          <p14:tracePt t="114509" x="8331200" y="5384800"/>
          <p14:tracePt t="114525" x="8296275" y="5384800"/>
          <p14:tracePt t="114542" x="8259763" y="5384800"/>
          <p14:tracePt t="114559" x="8205788" y="5384800"/>
          <p14:tracePt t="114575" x="8126413" y="5402263"/>
          <p14:tracePt t="114592" x="8045450" y="5429250"/>
          <p14:tracePt t="114609" x="7956550" y="5456238"/>
          <p14:tracePt t="114625" x="7885113" y="5473700"/>
          <p14:tracePt t="114642" x="7804150" y="5500688"/>
          <p14:tracePt t="114659" x="7742238" y="5527675"/>
          <p14:tracePt t="114676" x="7670800" y="5572125"/>
          <p14:tracePt t="114692" x="7616825" y="5589588"/>
          <p14:tracePt t="114709" x="7537450" y="5661025"/>
          <p14:tracePt t="114726" x="7439025" y="5741988"/>
          <p14:tracePt t="114742" x="7269163" y="5867400"/>
          <p14:tracePt t="114759" x="7161213" y="5946775"/>
          <p14:tracePt t="114776" x="7062788" y="6000750"/>
          <p14:tracePt t="114793" x="7018338" y="6027738"/>
          <p14:tracePt t="114809" x="6991350" y="6062663"/>
          <p14:tracePt t="114826" x="6973888" y="6062663"/>
          <p14:tracePt t="114843" x="6956425" y="6081713"/>
          <p14:tracePt t="114860" x="6946900" y="6081713"/>
          <p14:tracePt t="114876" x="6938963" y="6081713"/>
          <p14:tracePt t="114894" x="6929438" y="6089650"/>
          <p14:tracePt t="114910" x="6919913" y="6089650"/>
          <p14:tracePt t="114981" x="6919913" y="6099175"/>
          <p14:tracePt t="115053" x="6911975" y="6099175"/>
          <p14:tracePt t="115069" x="6902450" y="6099175"/>
          <p14:tracePt t="115077" x="6894513" y="6099175"/>
          <p14:tracePt t="115085" x="6884988" y="6099175"/>
          <p14:tracePt t="115094" x="6875463" y="6099175"/>
          <p14:tracePt t="115110" x="6840538" y="6099175"/>
          <p14:tracePt t="115127" x="6813550" y="6099175"/>
          <p14:tracePt t="115853" x="6804025" y="6099175"/>
          <p14:tracePt t="115861" x="6796088" y="6099175"/>
          <p14:tracePt t="115869" x="6786563" y="6099175"/>
          <p14:tracePt t="115941" x="6777038" y="6108700"/>
          <p14:tracePt t="115957" x="6759575" y="6116638"/>
          <p14:tracePt t="115965" x="6742113" y="6126163"/>
          <p14:tracePt t="115973" x="6724650" y="6126163"/>
          <p14:tracePt t="115981" x="6715125" y="6126163"/>
          <p14:tracePt t="115998" x="6688138" y="6126163"/>
          <p14:tracePt t="116015" x="6661150" y="6126163"/>
          <p14:tracePt t="116030" x="6608763" y="6126163"/>
          <p14:tracePt t="116047" x="6572250" y="6116638"/>
          <p14:tracePt t="116064" x="6527800" y="6089650"/>
          <p14:tracePt t="116081" x="6500813" y="6072188"/>
          <p14:tracePt t="116098" x="6465888" y="6045200"/>
          <p14:tracePt t="116114" x="6402388" y="5991225"/>
          <p14:tracePt t="116131" x="6357938" y="5956300"/>
          <p14:tracePt t="116148" x="6303963" y="5938838"/>
          <p14:tracePt t="116165" x="6276975" y="5911850"/>
          <p14:tracePt t="116181" x="6188075" y="5867400"/>
          <p14:tracePt t="116198" x="6143625" y="5840413"/>
          <p14:tracePt t="116215" x="6099175" y="5803900"/>
          <p14:tracePt t="116231" x="6062663" y="5768975"/>
          <p14:tracePt t="116248" x="6045200" y="5751513"/>
          <p14:tracePt t="116265" x="6037263" y="5741988"/>
          <p14:tracePt t="116282" x="6027738" y="5724525"/>
          <p14:tracePt t="116298" x="6018213" y="5688013"/>
          <p14:tracePt t="116315" x="6010275" y="5643563"/>
          <p14:tracePt t="116332" x="6010275" y="5626100"/>
          <p14:tracePt t="116349" x="6010275" y="5599113"/>
          <p14:tracePt t="116366" x="6010275" y="5572125"/>
          <p14:tracePt t="116382" x="6010275" y="5554663"/>
          <p14:tracePt t="116399" x="6018213" y="5537200"/>
          <p14:tracePt t="116415" x="6037263" y="5500688"/>
          <p14:tracePt t="116432" x="6054725" y="5483225"/>
          <p14:tracePt t="116449" x="6089650" y="5429250"/>
          <p14:tracePt t="116466" x="6099175" y="5411788"/>
          <p14:tracePt t="116483" x="6116638" y="5367338"/>
          <p14:tracePt t="116499" x="6134100" y="5348288"/>
          <p14:tracePt t="116516" x="6153150" y="5303838"/>
          <p14:tracePt t="116532" x="6170613" y="5268913"/>
          <p14:tracePt t="116549" x="6180138" y="5268913"/>
          <p14:tracePt t="116566" x="6188075" y="5251450"/>
          <p14:tracePt t="116621" x="6188075" y="5241925"/>
          <p14:tracePt t="116637" x="6188075" y="5232400"/>
          <p14:tracePt t="116654" x="6188075" y="5214938"/>
          <p14:tracePt t="116661" x="6188075" y="5205413"/>
          <p14:tracePt t="116669" x="6188075" y="5180013"/>
          <p14:tracePt t="116683" x="6143625" y="5153025"/>
          <p14:tracePt t="116700" x="6054725" y="5116513"/>
          <p14:tracePt t="116717" x="5956300" y="5072063"/>
          <p14:tracePt t="116734" x="5822950" y="5037138"/>
          <p14:tracePt t="116750" x="5643563" y="5037138"/>
          <p14:tracePt t="116767" x="5419725" y="5037138"/>
          <p14:tracePt t="116784" x="5232400" y="5037138"/>
          <p14:tracePt t="116800" x="5089525" y="5045075"/>
          <p14:tracePt t="116817" x="4929188" y="5099050"/>
          <p14:tracePt t="116834" x="4803775" y="5126038"/>
          <p14:tracePt t="116850" x="4714875" y="5133975"/>
          <p14:tracePt t="116867" x="4625975" y="5143500"/>
          <p14:tracePt t="116884" x="4598988" y="5143500"/>
          <p14:tracePt t="116901" x="4581525" y="5153025"/>
          <p14:tracePt t="116918" x="4581525" y="5180013"/>
          <p14:tracePt t="116934" x="4581525" y="5232400"/>
          <p14:tracePt t="116951" x="4581525" y="5313363"/>
          <p14:tracePt t="116968" x="4581525" y="5375275"/>
          <p14:tracePt t="116985" x="4581525" y="5446713"/>
          <p14:tracePt t="117002" x="4581525" y="5527675"/>
          <p14:tracePt t="117018" x="4625975" y="5608638"/>
          <p14:tracePt t="117034" x="4687888" y="5661025"/>
          <p14:tracePt t="117051" x="4759325" y="5732463"/>
          <p14:tracePt t="117068" x="4848225" y="5768975"/>
          <p14:tracePt t="117085" x="4929188" y="5795963"/>
          <p14:tracePt t="117086" x="4965700" y="5795963"/>
          <p14:tracePt t="117102" x="5054600" y="5803900"/>
          <p14:tracePt t="117118" x="5224463" y="5803900"/>
          <p14:tracePt t="117136" x="5384800" y="5803900"/>
          <p14:tracePt t="117152" x="5554663" y="5803900"/>
          <p14:tracePt t="117168" x="5724525" y="5795963"/>
          <p14:tracePt t="117185" x="5848350" y="5768975"/>
          <p14:tracePt t="117202" x="5902325" y="5759450"/>
          <p14:tracePt t="117222" x="5911850" y="5759450"/>
          <p14:tracePt t="117262" x="5911850" y="5751513"/>
          <p14:tracePt t="117270" x="5911850" y="5741988"/>
          <p14:tracePt t="117278" x="5919788" y="5741988"/>
          <p14:tracePt t="117286" x="5929313" y="5724525"/>
          <p14:tracePt t="117302" x="5938838" y="5661025"/>
          <p14:tracePt t="117319" x="5965825" y="5616575"/>
          <p14:tracePt t="117336" x="5983288" y="5572125"/>
          <p14:tracePt t="117352" x="6010275" y="5527675"/>
          <p14:tracePt t="117369" x="6062663" y="5456238"/>
          <p14:tracePt t="117386" x="6099175" y="5411788"/>
          <p14:tracePt t="117403" x="6116638" y="5394325"/>
          <p14:tracePt t="117419" x="6126163" y="5384800"/>
          <p14:tracePt t="117436" x="6134100" y="5367338"/>
          <p14:tracePt t="117454" x="6134100" y="5348288"/>
          <p14:tracePt t="117470" x="6143625" y="5340350"/>
          <p14:tracePt t="117486" x="6153150" y="5330825"/>
          <p14:tracePt t="117503" x="6161088" y="5322888"/>
          <p14:tracePt t="117520" x="6188075" y="5313363"/>
          <p14:tracePt t="117537" x="6215063" y="5286375"/>
          <p14:tracePt t="117553" x="6242050" y="5268913"/>
          <p14:tracePt t="117570" x="6251575" y="5268913"/>
          <p14:tracePt t="117586" x="6259513" y="5259388"/>
          <p14:tracePt t="117678" x="6259513" y="5251450"/>
          <p14:tracePt t="117686" x="6259513" y="5241925"/>
          <p14:tracePt t="117694" x="6232525" y="5241925"/>
          <p14:tracePt t="117704" x="6188075" y="5241925"/>
          <p14:tracePt t="117720" x="6054725" y="5241925"/>
          <p14:tracePt t="117737" x="5919788" y="5241925"/>
          <p14:tracePt t="117754" x="5751513" y="5241925"/>
          <p14:tracePt t="117771" x="5589588" y="5241925"/>
          <p14:tracePt t="117787" x="5446713" y="5241925"/>
          <p14:tracePt t="117804" x="5276850" y="5241925"/>
          <p14:tracePt t="117821" x="5153025" y="5241925"/>
          <p14:tracePt t="117838" x="5072063" y="5241925"/>
          <p14:tracePt t="117838" x="5027613" y="5241925"/>
          <p14:tracePt t="117854" x="4929188" y="5241925"/>
          <p14:tracePt t="117871" x="4848225" y="5241925"/>
          <p14:tracePt t="117888" x="4822825" y="5259388"/>
          <p14:tracePt t="117905" x="4803775" y="5268913"/>
          <p14:tracePt t="117921" x="4795838" y="5303838"/>
          <p14:tracePt t="117938" x="4795838" y="5367338"/>
          <p14:tracePt t="117955" x="4795838" y="5429250"/>
          <p14:tracePt t="117972" x="4795838" y="5473700"/>
          <p14:tracePt t="117988" x="4795838" y="5518150"/>
          <p14:tracePt t="118005" x="4795838" y="5572125"/>
          <p14:tracePt t="118022" x="4830763" y="5626100"/>
          <p14:tracePt t="118039" x="4911725" y="5688013"/>
          <p14:tracePt t="118055" x="5000625" y="5768975"/>
          <p14:tracePt t="118072" x="5099050" y="5840413"/>
          <p14:tracePt t="118089" x="5197475" y="5902325"/>
          <p14:tracePt t="118106" x="5268913" y="5946775"/>
          <p14:tracePt t="118122" x="5340350" y="5983288"/>
          <p14:tracePt t="118139" x="5500688" y="6054725"/>
          <p14:tracePt t="118156" x="5608638" y="6089650"/>
          <p14:tracePt t="118172" x="5715000" y="6134100"/>
          <p14:tracePt t="118189" x="5813425" y="6170613"/>
          <p14:tracePt t="118206" x="6000750" y="6197600"/>
          <p14:tracePt t="118222" x="6116638" y="6188075"/>
          <p14:tracePt t="118239" x="6259513" y="6143625"/>
          <p14:tracePt t="118256" x="6429375" y="6054725"/>
          <p14:tracePt t="118273" x="6589713" y="5929313"/>
          <p14:tracePt t="118289" x="6732588" y="5840413"/>
          <p14:tracePt t="118306" x="6813550" y="5759450"/>
          <p14:tracePt t="118323" x="6848475" y="5697538"/>
          <p14:tracePt t="118339" x="6858000" y="5653088"/>
          <p14:tracePt t="118356" x="6884988" y="5572125"/>
          <p14:tracePt t="118373" x="6884988" y="5510213"/>
          <p14:tracePt t="118390" x="6919913" y="5429250"/>
          <p14:tracePt t="118407" x="6919913" y="5402263"/>
          <p14:tracePt t="118423" x="6919913" y="5384800"/>
          <p14:tracePt t="118440" x="6919913" y="5375275"/>
          <p14:tracePt t="118457" x="6919913" y="5357813"/>
          <p14:tracePt t="118473" x="6919913" y="5340350"/>
          <p14:tracePt t="118490" x="6884988" y="5313363"/>
          <p14:tracePt t="118507" x="6848475" y="5268913"/>
          <p14:tracePt t="118524" x="6804025" y="5232400"/>
          <p14:tracePt t="118540" x="6705600" y="5187950"/>
          <p14:tracePt t="118557" x="6616700" y="5160963"/>
          <p14:tracePt t="118574" x="6357938" y="5099050"/>
          <p14:tracePt t="118591" x="6215063" y="5072063"/>
          <p14:tracePt t="118607" x="6081713" y="5045075"/>
          <p14:tracePt t="118623" x="5902325" y="5010150"/>
          <p14:tracePt t="118641" x="5732463" y="4991100"/>
          <p14:tracePt t="118657" x="5491163" y="4991100"/>
          <p14:tracePt t="118674" x="5224463" y="4991100"/>
          <p14:tracePt t="118691" x="4973638" y="4991100"/>
          <p14:tracePt t="118708" x="4741863" y="4991100"/>
          <p14:tracePt t="118724" x="4589463" y="4991100"/>
          <p14:tracePt t="118741" x="4491038" y="4991100"/>
          <p14:tracePt t="118758" x="4456113" y="4991100"/>
          <p14:tracePt t="118782" x="4438650" y="5000625"/>
          <p14:tracePt t="118798" x="4438650" y="5010150"/>
          <p14:tracePt t="118808" x="4419600" y="5010150"/>
          <p14:tracePt t="118825" x="4419600" y="5054600"/>
          <p14:tracePt t="118842" x="4419600" y="5197475"/>
          <p14:tracePt t="118858" x="4500563" y="5330825"/>
          <p14:tracePt t="118875" x="4589463" y="5491163"/>
          <p14:tracePt t="118892" x="4625975" y="5581650"/>
          <p14:tracePt t="118908" x="4660900" y="5661025"/>
          <p14:tracePt t="118926" x="4697413" y="5705475"/>
          <p14:tracePt t="118926" x="4714875" y="5732463"/>
          <p14:tracePt t="118942" x="4732338" y="5751513"/>
          <p14:tracePt t="118959" x="4776788" y="5795963"/>
          <p14:tracePt t="118976" x="4822825" y="5822950"/>
          <p14:tracePt t="118992" x="4840288" y="5840413"/>
          <p14:tracePt t="119009" x="4884738" y="5867400"/>
          <p14:tracePt t="119026" x="4902200" y="5867400"/>
          <p14:tracePt t="119042" x="4938713" y="5884863"/>
          <p14:tracePt t="119059" x="4946650" y="5884863"/>
          <p14:tracePt t="119076" x="4956175" y="5884863"/>
          <p14:tracePt t="119092" x="4973638" y="5884863"/>
          <p14:tracePt t="119109" x="4991100" y="5884863"/>
          <p14:tracePt t="119126" x="5010150" y="5884863"/>
          <p14:tracePt t="119143" x="5062538" y="5884863"/>
          <p14:tracePt t="119159" x="5099050" y="5884863"/>
          <p14:tracePt t="119176" x="5133975" y="5884863"/>
          <p14:tracePt t="119193" x="5197475" y="5867400"/>
          <p14:tracePt t="119209" x="5268913" y="5848350"/>
          <p14:tracePt t="119226" x="5348288" y="5822950"/>
          <p14:tracePt t="119243" x="5446713" y="5786438"/>
          <p14:tracePt t="119260" x="5661025" y="5732463"/>
          <p14:tracePt t="119276" x="5813425" y="5680075"/>
          <p14:tracePt t="119293" x="5938838" y="5653088"/>
          <p14:tracePt t="119310" x="6045200" y="5616575"/>
          <p14:tracePt t="119311" x="6062663" y="5599113"/>
          <p14:tracePt t="119327" x="6089650" y="5599113"/>
          <p14:tracePt t="119343" x="6126163" y="5581650"/>
          <p14:tracePt t="119360" x="6134100" y="5562600"/>
          <p14:tracePt t="119382" x="6143625" y="5562600"/>
          <p14:tracePt t="119446" x="6143625" y="5554663"/>
          <p14:tracePt t="119462" x="6143625" y="5537200"/>
          <p14:tracePt t="119478" x="6143625" y="5518150"/>
          <p14:tracePt t="119486" x="6143625" y="5500688"/>
          <p14:tracePt t="119494" x="6143625" y="5483225"/>
          <p14:tracePt t="119511" x="6143625" y="5465763"/>
          <p14:tracePt t="119527" x="6143625" y="5419725"/>
          <p14:tracePt t="119544" x="6126163" y="5367338"/>
          <p14:tracePt t="119561" x="6081713" y="5322888"/>
          <p14:tracePt t="119578" x="6010275" y="5259388"/>
          <p14:tracePt t="119595" x="5911850" y="5224463"/>
          <p14:tracePt t="119611" x="5822950" y="5187950"/>
          <p14:tracePt t="119628" x="5562600" y="5143500"/>
          <p14:tracePt t="119645" x="5419725" y="5126038"/>
          <p14:tracePt t="119661" x="5313363" y="5116513"/>
          <p14:tracePt t="119678" x="5170488" y="5116513"/>
          <p14:tracePt t="119679" x="5116513" y="5108575"/>
          <p14:tracePt t="119695" x="5037138" y="5108575"/>
          <p14:tracePt t="119711" x="4991100" y="5108575"/>
          <p14:tracePt t="119728" x="4956175" y="5108575"/>
          <p14:tracePt t="119745" x="4919663" y="5108575"/>
          <p14:tracePt t="119762" x="4875213" y="5108575"/>
          <p14:tracePt t="119778" x="4848225" y="5108575"/>
          <p14:tracePt t="119795" x="4813300" y="5108575"/>
          <p14:tracePt t="119812" x="4795838" y="5170488"/>
          <p14:tracePt t="119828" x="4776788" y="5232400"/>
          <p14:tracePt t="119845" x="4776788" y="5322888"/>
          <p14:tracePt t="119862" x="4795838" y="5402263"/>
          <p14:tracePt t="119863" x="4822825" y="5456238"/>
          <p14:tracePt t="119879" x="4884738" y="5562600"/>
          <p14:tracePt t="119896" x="4919663" y="5608638"/>
          <p14:tracePt t="119912" x="4991100" y="5653088"/>
          <p14:tracePt t="119929" x="5072063" y="5697538"/>
          <p14:tracePt t="119946" x="5170488" y="5732463"/>
          <p14:tracePt t="119962" x="5375275" y="5759450"/>
          <p14:tracePt t="119979" x="5527675" y="5776913"/>
          <p14:tracePt t="119995" x="5688013" y="5786438"/>
          <p14:tracePt t="120013" x="5830888" y="5786438"/>
          <p14:tracePt t="120029" x="5991225" y="5786438"/>
          <p14:tracePt t="120047" x="6251575" y="5759450"/>
          <p14:tracePt t="120063" x="6411913" y="5732463"/>
          <p14:tracePt t="120080" x="6545263" y="5670550"/>
          <p14:tracePt t="120097" x="6616700" y="5670550"/>
          <p14:tracePt t="120113" x="6688138" y="5634038"/>
          <p14:tracePt t="120130" x="6724650" y="5626100"/>
          <p14:tracePt t="120146" x="6759575" y="5599113"/>
          <p14:tracePt t="120163" x="6786563" y="5581650"/>
          <p14:tracePt t="120179" x="6796088" y="5562600"/>
          <p14:tracePt t="120197" x="6796088" y="5537200"/>
          <p14:tracePt t="120213" x="6796088" y="5518150"/>
          <p14:tracePt t="120230" x="6796088" y="5500688"/>
          <p14:tracePt t="120231" x="6796088" y="5483225"/>
          <p14:tracePt t="120247" x="6777038" y="5456238"/>
          <p14:tracePt t="120263" x="6697663" y="5402263"/>
          <p14:tracePt t="120280" x="6599238" y="5357813"/>
          <p14:tracePt t="120297" x="6384925" y="5295900"/>
          <p14:tracePt t="120314" x="6224588" y="5251450"/>
          <p14:tracePt t="120330" x="6000750" y="5224463"/>
          <p14:tracePt t="120347" x="5724525" y="5197475"/>
          <p14:tracePt t="120364" x="5429250" y="5160963"/>
          <p14:tracePt t="120381" x="5170488" y="5126038"/>
          <p14:tracePt t="120397" x="4973638" y="5126038"/>
          <p14:tracePt t="120414" x="4840288" y="5126038"/>
          <p14:tracePt t="120415" x="4813300" y="5126038"/>
          <p14:tracePt t="120431" x="4776788" y="5126038"/>
          <p14:tracePt t="120463" x="4776788" y="5143500"/>
          <p14:tracePt t="120471" x="4776788" y="5160963"/>
          <p14:tracePt t="120481" x="4776788" y="5205413"/>
          <p14:tracePt t="120498" x="4822825" y="5286375"/>
          <p14:tracePt t="120515" x="4875213" y="5357813"/>
          <p14:tracePt t="120531" x="4911725" y="5402263"/>
          <p14:tracePt t="120547" x="4956175" y="5465763"/>
          <p14:tracePt t="120565" x="5018088" y="5537200"/>
          <p14:tracePt t="120581" x="5108575" y="5626100"/>
          <p14:tracePt t="120598" x="5205413" y="5724525"/>
          <p14:tracePt t="120599" x="5330825" y="5776913"/>
          <p14:tracePt t="120615" x="5465763" y="5830888"/>
          <p14:tracePt t="120632" x="5537200" y="5867400"/>
          <p14:tracePt t="120648" x="5589588" y="5884863"/>
          <p14:tracePt t="120665" x="5634038" y="5902325"/>
          <p14:tracePt t="120681" x="5688013" y="5902325"/>
          <p14:tracePt t="120698" x="5776913" y="5919788"/>
          <p14:tracePt t="120715" x="5840413" y="5919788"/>
          <p14:tracePt t="120732" x="5919788" y="5919788"/>
          <p14:tracePt t="120749" x="5991225" y="5894388"/>
          <p14:tracePt t="120765" x="6072188" y="5848350"/>
          <p14:tracePt t="120782" x="6170613" y="5795963"/>
          <p14:tracePt t="120783" x="6224588" y="5768975"/>
          <p14:tracePt t="120799" x="6357938" y="5688013"/>
          <p14:tracePt t="120815" x="6465888" y="5634038"/>
          <p14:tracePt t="120832" x="6554788" y="5581650"/>
          <p14:tracePt t="120849" x="6626225" y="5537200"/>
          <p14:tracePt t="120866" x="6661150" y="5510213"/>
          <p14:tracePt t="120882" x="6680200" y="5491163"/>
          <p14:tracePt t="120899" x="6680200" y="5465763"/>
          <p14:tracePt t="120915" x="6680200" y="5446713"/>
          <p14:tracePt t="120933" x="6680200" y="5429250"/>
          <p14:tracePt t="120949" x="6680200" y="5402263"/>
          <p14:tracePt t="120966" x="6680200" y="5375275"/>
          <p14:tracePt t="120983" x="6661150" y="5340350"/>
          <p14:tracePt t="121000" x="6589713" y="5313363"/>
          <p14:tracePt t="121017" x="6313488" y="5241925"/>
          <p14:tracePt t="121033" x="6072188" y="5214938"/>
          <p14:tracePt t="121050" x="5732463" y="5170488"/>
          <p14:tracePt t="121067" x="5446713" y="5170488"/>
          <p14:tracePt t="121083" x="5205413" y="5170488"/>
          <p14:tracePt t="121100" x="4973638" y="5170488"/>
          <p14:tracePt t="121117" x="4795838" y="5170488"/>
          <p14:tracePt t="121133" x="4660900" y="5170488"/>
          <p14:tracePt t="121151" x="4589463" y="5170488"/>
          <p14:tracePt t="121151" x="4581525" y="5170488"/>
          <p14:tracePt t="121167" x="4572000" y="5170488"/>
          <p14:tracePt t="121184" x="4572000" y="5187950"/>
          <p14:tracePt t="121200" x="4572000" y="5295900"/>
          <p14:tracePt t="121217" x="4589463" y="5375275"/>
          <p14:tracePt t="121233" x="4616450" y="5456238"/>
          <p14:tracePt t="121250" x="4660900" y="5545138"/>
          <p14:tracePt t="121267" x="4705350" y="5634038"/>
          <p14:tracePt t="121284" x="4813300" y="5741988"/>
          <p14:tracePt t="121301" x="4956175" y="5857875"/>
          <p14:tracePt t="121317" x="5108575" y="5911850"/>
          <p14:tracePt t="121334" x="5286375" y="5973763"/>
          <p14:tracePt t="121351" x="5527675" y="6027738"/>
          <p14:tracePt t="121368" x="5670550" y="6037263"/>
          <p14:tracePt t="121384" x="5830888" y="6062663"/>
          <p14:tracePt t="121401" x="6010275" y="6062663"/>
          <p14:tracePt t="121418" x="6197600" y="6062663"/>
          <p14:tracePt t="121435" x="6419850" y="6062663"/>
          <p14:tracePt t="121451" x="6670675" y="5991225"/>
          <p14:tracePt t="121468" x="6875463" y="5919788"/>
          <p14:tracePt t="121485" x="7018338" y="5830888"/>
          <p14:tracePt t="121502" x="7054850" y="5768975"/>
          <p14:tracePt t="121518" x="7054850" y="5741988"/>
          <p14:tracePt t="121519" x="7045325" y="5724525"/>
          <p14:tracePt t="121535" x="6983413" y="5653088"/>
          <p14:tracePt t="121552" x="6894513" y="5572125"/>
          <p14:tracePt t="121568" x="6769100" y="5537200"/>
          <p14:tracePt t="121585" x="6599238" y="5456238"/>
          <p14:tracePt t="121602" x="6419850" y="5429250"/>
          <p14:tracePt t="121619" x="6215063" y="5394325"/>
          <p14:tracePt t="121635" x="5938838" y="5367338"/>
          <p14:tracePt t="121652" x="5680075" y="5330825"/>
          <p14:tracePt t="121669" x="5500688" y="5330825"/>
          <p14:tracePt t="121686" x="5357813" y="5330825"/>
          <p14:tracePt t="121702" x="5276850" y="5330825"/>
          <p14:tracePt t="121743" x="5276850" y="5340350"/>
          <p14:tracePt t="121751" x="5313363" y="5384800"/>
          <p14:tracePt t="121759" x="5384800" y="5446713"/>
          <p14:tracePt t="121769" x="5465763" y="5500688"/>
          <p14:tracePt t="121786" x="5608638" y="5572125"/>
          <p14:tracePt t="121803" x="5776913" y="5680075"/>
          <p14:tracePt t="121819" x="5929313" y="5751513"/>
          <p14:tracePt t="121836" x="6170613" y="5840413"/>
          <p14:tracePt t="121853" x="6446838" y="5929313"/>
          <p14:tracePt t="121870" x="6786563" y="6018213"/>
          <p14:tracePt t="121886" x="7116763" y="6089650"/>
          <p14:tracePt t="121903" x="7616825" y="6161088"/>
          <p14:tracePt t="121920" x="7920038" y="6188075"/>
          <p14:tracePt t="121936" x="8143875" y="6188075"/>
          <p14:tracePt t="121953" x="8331200" y="6188075"/>
          <p14:tracePt t="121970" x="8483600" y="6161088"/>
          <p14:tracePt t="121987" x="8599488" y="6099175"/>
          <p14:tracePt t="122003" x="8688388" y="6000750"/>
          <p14:tracePt t="122020" x="8777288" y="5813425"/>
          <p14:tracePt t="122037" x="8875713" y="5599113"/>
          <p14:tracePt t="122054" x="8929688" y="5357813"/>
          <p14:tracePt t="122070" x="8991600" y="5133975"/>
          <p14:tracePt t="122087" x="9001125" y="4938713"/>
          <p14:tracePt t="122104" x="9001125" y="4867275"/>
          <p14:tracePt t="122121" x="8983663" y="4822825"/>
          <p14:tracePt t="122137" x="8966200" y="4803775"/>
          <p14:tracePt t="122154" x="8929688" y="4776788"/>
          <p14:tracePt t="122171" x="8875713" y="4759325"/>
          <p14:tracePt t="122188" x="8813800" y="4741863"/>
          <p14:tracePt t="122204" x="8724900" y="4732338"/>
          <p14:tracePt t="122221" x="8466138" y="4705350"/>
          <p14:tracePt t="122237" x="8269288" y="4687888"/>
          <p14:tracePt t="122254" x="8027988" y="4687888"/>
          <p14:tracePt t="122271" x="7608888" y="4687888"/>
          <p14:tracePt t="122288" x="7259638" y="4697413"/>
          <p14:tracePt t="122304" x="6769100" y="4732338"/>
          <p14:tracePt t="122321" x="6134100" y="4857750"/>
          <p14:tracePt t="122338" x="5322888" y="4965700"/>
          <p14:tracePt t="122355" x="4572000" y="5062538"/>
          <p14:tracePt t="122371" x="3973513" y="5153025"/>
          <p14:tracePt t="122388" x="3652838" y="5187950"/>
          <p14:tracePt t="122405" x="3527425" y="5224463"/>
          <p14:tracePt t="122422" x="3509963" y="5224463"/>
          <p14:tracePt t="122438" x="3509963" y="5268913"/>
          <p14:tracePt t="122455" x="3759200" y="5537200"/>
          <p14:tracePt t="122472" x="4081463" y="5759450"/>
          <p14:tracePt t="122489" x="4340225" y="5894388"/>
          <p14:tracePt t="122505" x="4598988" y="6027738"/>
          <p14:tracePt t="122522" x="4830763" y="6116638"/>
          <p14:tracePt t="122539" x="5054600" y="6161088"/>
          <p14:tracePt t="122555" x="5251450" y="6188075"/>
          <p14:tracePt t="122572" x="5456238" y="6188075"/>
          <p14:tracePt t="122589" x="5653088" y="6188075"/>
          <p14:tracePt t="122606" x="5946775" y="6062663"/>
          <p14:tracePt t="122622" x="6276975" y="5741988"/>
          <p14:tracePt t="122640" x="6751638" y="4643438"/>
          <p14:tracePt t="122657" x="7010400" y="3536950"/>
          <p14:tracePt t="122673" x="7180263" y="2347913"/>
          <p14:tracePt t="122689" x="7394575" y="1419225"/>
          <p14:tracePt t="122706" x="7599363" y="839788"/>
          <p14:tracePt t="122723" x="7751763" y="509588"/>
          <p14:tracePt t="122739" x="7796213" y="285750"/>
          <p14:tracePt t="122756" x="7823200" y="125413"/>
          <p14:tracePt t="122773" x="7823200" y="0"/>
          <p14:tracePt t="122790" x="7796213" y="0"/>
          <p14:tracePt t="122807" x="7697788" y="0"/>
          <p14:tracePt t="122823" x="7616825" y="0"/>
          <p14:tracePt t="122824" x="7562850" y="0"/>
          <p14:tracePt t="122840" x="7466013" y="0"/>
          <p14:tracePt t="122857" x="7348538" y="0"/>
          <p14:tracePt t="122873" x="7188200" y="0"/>
          <p14:tracePt t="122890" x="7010400" y="0"/>
          <p14:tracePt t="122906" x="6777038" y="0"/>
          <p14:tracePt t="122924" x="6537325" y="0"/>
          <p14:tracePt t="122940" x="6232525" y="53975"/>
          <p14:tracePt t="122957" x="5857875" y="88900"/>
          <p14:tracePt t="122974" x="5518150" y="160338"/>
          <p14:tracePt t="122990" x="5330825" y="268288"/>
          <p14:tracePt t="123008" x="5116513" y="642938"/>
          <p14:tracePt t="123024" x="4911725" y="1062038"/>
          <p14:tracePt t="123041" x="4768850" y="1473200"/>
          <p14:tracePt t="123058" x="4697413" y="1795463"/>
          <p14:tracePt t="123074" x="4660900" y="2062163"/>
          <p14:tracePt t="123091" x="4660900" y="2438400"/>
          <p14:tracePt t="123108" x="4751388" y="2874963"/>
          <p14:tracePt t="123124" x="4929188" y="3276600"/>
          <p14:tracePt t="123141" x="5180013" y="3670300"/>
          <p14:tracePt t="123158" x="5491163" y="4098925"/>
          <p14:tracePt t="123174" x="5894388" y="4545013"/>
          <p14:tracePt t="123191" x="6286500" y="4875213"/>
          <p14:tracePt t="123192" x="6465888" y="5018088"/>
          <p14:tracePt t="123208" x="6840538" y="5268913"/>
          <p14:tracePt t="123225" x="7286625" y="5545138"/>
          <p14:tracePt t="123242" x="7751763" y="5813425"/>
          <p14:tracePt t="123259" x="8161338" y="6054725"/>
          <p14:tracePt t="123275" x="8545513" y="6276975"/>
          <p14:tracePt t="123291" x="8920163" y="6438900"/>
          <p14:tracePt t="129749" x="7589838" y="1152525"/>
          <p14:tracePt t="129766" x="6537325" y="768350"/>
          <p14:tracePt t="129783" x="6099175" y="312738"/>
          <p14:tracePt t="129800" x="5848350" y="0"/>
          <p14:tracePt t="129816" x="5581650" y="0"/>
          <p14:tracePt t="129833" x="5419725" y="0"/>
          <p14:tracePt t="129834" x="5375275" y="0"/>
          <p14:tracePt t="129850" x="5303838" y="0"/>
          <p14:tracePt t="129867" x="5259388" y="0"/>
          <p14:tracePt t="129954" x="5241925" y="0"/>
          <p14:tracePt t="129962" x="5232400" y="0"/>
          <p14:tracePt t="129970" x="5214938" y="0"/>
          <p14:tracePt t="129983" x="5197475" y="0"/>
          <p14:tracePt t="130000" x="5143500" y="0"/>
          <p14:tracePt t="130017" x="5062538" y="0"/>
          <p14:tracePt t="130018" x="4803775" y="0"/>
          <p14:tracePt t="130034" x="4081463" y="0"/>
          <p14:tracePt t="130051" x="3303588" y="160338"/>
          <p14:tracePt t="130067" x="2500313" y="322263"/>
          <p14:tracePt t="130084" x="1812925" y="357188"/>
          <p14:tracePt t="130101" x="1509713" y="347663"/>
          <p14:tracePt t="130117" x="1285875" y="330200"/>
          <p14:tracePt t="130134" x="1081088" y="322263"/>
          <p14:tracePt t="130151" x="1000125" y="322263"/>
          <p14:tracePt t="130168" x="1143000" y="527050"/>
          <p14:tracePt t="130184" x="2214563" y="1598613"/>
          <p14:tracePt t="130201" x="3322638" y="2670175"/>
          <p14:tracePt t="130202" x="3670300" y="3036888"/>
          <p14:tracePt t="130434" x="3670300" y="3009900"/>
          <p14:tracePt t="130442" x="3670300" y="2867025"/>
          <p14:tracePt t="130452" x="3670300" y="2813050"/>
          <p14:tracePt t="130474" x="3625850" y="2803525"/>
          <p14:tracePt t="130485" x="3571875" y="2759075"/>
          <p14:tracePt t="130502" x="3394075" y="2608263"/>
          <p14:tracePt t="130519" x="3259138" y="2473325"/>
          <p14:tracePt t="130536" x="3205163" y="2322513"/>
          <p14:tracePt t="130553" x="3170238" y="2187575"/>
          <p14:tracePt t="130569" x="3143250" y="2125663"/>
          <p14:tracePt t="130586" x="3125788" y="1866900"/>
          <p14:tracePt t="130603" x="3125788" y="1768475"/>
          <p14:tracePt t="130619" x="3098800" y="1670050"/>
          <p14:tracePt t="130636" x="3044825" y="1562100"/>
          <p14:tracePt t="130653" x="2938463" y="1455738"/>
          <p14:tracePt t="130670" x="2776538" y="1322388"/>
          <p14:tracePt t="130686" x="2581275" y="1196975"/>
          <p14:tracePt t="130703" x="2393950" y="1098550"/>
          <p14:tracePt t="130720" x="2276475" y="1017588"/>
          <p14:tracePt t="130736" x="2251075" y="973138"/>
          <p14:tracePt t="130753" x="2179638" y="901700"/>
          <p14:tracePt t="130754" x="2133600" y="857250"/>
          <p14:tracePt t="130779" x="1625600" y="473075"/>
          <p14:tracePt t="130787" x="1446213" y="357188"/>
          <p14:tracePt t="130804" x="1089025" y="152400"/>
          <p14:tracePt t="130820" x="723900" y="0"/>
          <p14:tracePt t="130837" x="490538" y="0"/>
          <p14:tracePt t="130854" x="366713" y="0"/>
          <p14:tracePt t="130870" x="322263" y="0"/>
          <p14:tracePt t="130962" x="312738" y="0"/>
          <p14:tracePt t="130978" x="295275" y="0"/>
          <p14:tracePt t="130986" x="276225" y="0"/>
          <p14:tracePt t="130994" x="241300" y="0"/>
          <p14:tracePt t="131010" x="231775" y="0"/>
          <p14:tracePt t="131021" x="223838" y="0"/>
          <p14:tracePt t="131037" x="204788" y="0"/>
          <p14:tracePt t="131054" x="196850" y="0"/>
          <p14:tracePt t="131071" x="179388" y="9525"/>
          <p14:tracePt t="131088" x="169863" y="36513"/>
          <p14:tracePt t="131105" x="133350" y="71438"/>
          <p14:tracePt t="131121" x="71438" y="115888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57900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b="1" dirty="0"/>
              <a:t>Thanks</a:t>
            </a:r>
            <a:endParaRPr lang="fa-IR" sz="495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286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2"/>
          <a:stretch/>
        </p:blipFill>
        <p:spPr bwMode="auto">
          <a:xfrm>
            <a:off x="1371600" y="304801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905000"/>
            <a:ext cx="7391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r>
              <a:rPr lang="fa-IR" altLang="en-US" sz="1900" b="1" kern="0" dirty="0">
                <a:solidFill>
                  <a:srgbClr val="320E04"/>
                </a:solidFill>
                <a:latin typeface="Verdana"/>
                <a:cs typeface="B Nazanin" pitchFamily="2" charset="-78"/>
              </a:rPr>
              <a:t>1-</a:t>
            </a:r>
            <a:r>
              <a:rPr lang="fa-IR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گزارش عوارض ناشی از تزریق به صورت سيستماتيك و جمع آوري در يك واحد</a:t>
            </a:r>
          </a:p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endParaRPr lang="fa-IR" altLang="en-US" sz="2300" b="1" kern="0" dirty="0">
              <a:solidFill>
                <a:srgbClr val="000000"/>
              </a:solidFill>
              <a:latin typeface="Verdana"/>
              <a:cs typeface="B Nazanin" pitchFamily="2" charset="-78"/>
            </a:endParaRPr>
          </a:p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r>
              <a:rPr lang="fa-IR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2 -</a:t>
            </a:r>
            <a:r>
              <a:rPr lang="ar-SA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گردآوري و تجزيه و تحليل داده هاي مربوط به اثرات ناخواسته انتقال خون و اعلام خطر به منظور تصحيح و   </a:t>
            </a:r>
            <a:r>
              <a:rPr lang="fa-IR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اخذ </a:t>
            </a:r>
            <a:r>
              <a:rPr lang="ar-SA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اقدامات </a:t>
            </a:r>
            <a:r>
              <a:rPr lang="fa-IR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 اصلاحي </a:t>
            </a:r>
            <a:r>
              <a:rPr lang="ar-SA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لازم براي جلوگيري از وقوع مجدد آنها</a:t>
            </a:r>
            <a:endParaRPr lang="fa-IR" altLang="en-US" sz="2300" b="1" kern="0" dirty="0">
              <a:solidFill>
                <a:srgbClr val="000000"/>
              </a:solidFill>
              <a:latin typeface="Verdana"/>
              <a:cs typeface="B Nazanin" pitchFamily="2" charset="-78"/>
            </a:endParaRPr>
          </a:p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r>
              <a:rPr lang="fa-IR" altLang="en-US" sz="2300" b="1" kern="0" dirty="0">
                <a:solidFill>
                  <a:srgbClr val="000000"/>
                </a:solidFill>
                <a:latin typeface="Verdana"/>
                <a:cs typeface="B Nazanin" pitchFamily="2" charset="-78"/>
              </a:rPr>
              <a:t>3 - مستند سازي موارد تزریق خون در يك بيمارستان و بررسي مقايسه اي آن در سال هاي متوالي</a:t>
            </a:r>
          </a:p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endParaRPr lang="fa-IR" altLang="en-US" sz="2300" b="1" kern="0" dirty="0">
              <a:solidFill>
                <a:srgbClr val="000000"/>
              </a:solidFill>
              <a:latin typeface="Verdana"/>
              <a:cs typeface="B Nazanin" pitchFamily="2" charset="-78"/>
            </a:endParaRPr>
          </a:p>
          <a:p>
            <a:pPr marL="26988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r>
              <a:rPr lang="fa-IR" altLang="en-US" sz="2300" b="1" kern="0" dirty="0">
                <a:solidFill>
                  <a:srgbClr val="320E04"/>
                </a:solidFill>
                <a:latin typeface="Verdana"/>
                <a:cs typeface="B Nazanin" pitchFamily="2" charset="-78"/>
              </a:rPr>
              <a:t> 4 - هدایت و ارتقای تزریق خون در بیمارستان ها</a:t>
            </a:r>
          </a:p>
        </p:txBody>
      </p:sp>
    </p:spTree>
    <p:extLst>
      <p:ext uri="{BB962C8B-B14F-4D97-AF65-F5344CB8AC3E}">
        <p14:creationId xmlns:p14="http://schemas.microsoft.com/office/powerpoint/2010/main" val="26827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dirty="0" smtClean="0"/>
              <a:t>شعارما:</a:t>
            </a:r>
            <a:endParaRPr lang="fa-I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784559" cy="15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33"/>
          <a:stretch/>
        </p:blipFill>
        <p:spPr bwMode="auto">
          <a:xfrm>
            <a:off x="1371600" y="455153"/>
            <a:ext cx="6476999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bloo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2865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438900" cy="482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40"/>
    </mc:Choice>
    <mc:Fallback xmlns="">
      <p:transition spd="slow" advTm="549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920" x="214313" y="5027613"/>
          <p14:tracePt t="6104" x="223838" y="5018088"/>
          <p14:tracePt t="6112" x="241300" y="5000625"/>
          <p14:tracePt t="6120" x="250825" y="4991100"/>
          <p14:tracePt t="6132" x="276225" y="4973638"/>
          <p14:tracePt t="6149" x="295275" y="4946650"/>
          <p14:tracePt t="6166" x="330200" y="4929188"/>
          <p14:tracePt t="6182" x="384175" y="4911725"/>
          <p14:tracePt t="6199" x="482600" y="4884738"/>
          <p14:tracePt t="6215" x="795338" y="4724400"/>
          <p14:tracePt t="6216" x="938213" y="4625975"/>
          <p14:tracePt t="6232" x="1366838" y="4402138"/>
          <p14:tracePt t="6249" x="1893888" y="4241800"/>
          <p14:tracePt t="6266" x="2509838" y="4081463"/>
          <p14:tracePt t="6283" x="3108325" y="3990975"/>
          <p14:tracePt t="6299" x="3616325" y="3902075"/>
          <p14:tracePt t="6316" x="4017963" y="3857625"/>
          <p14:tracePt t="6333" x="4330700" y="3822700"/>
          <p14:tracePt t="6349" x="4598988" y="3768725"/>
          <p14:tracePt t="6366" x="4857750" y="3714750"/>
          <p14:tracePt t="6383" x="5108575" y="3643313"/>
          <p14:tracePt t="6384" x="5224463" y="3598863"/>
          <p14:tracePt t="6399" x="5348288" y="3544888"/>
          <p14:tracePt t="6416" x="5562600" y="3419475"/>
          <p14:tracePt t="6456" x="5572125" y="3411538"/>
          <p14:tracePt t="6728" x="5572125" y="3402013"/>
          <p14:tracePt t="6736" x="5562600" y="3375025"/>
          <p14:tracePt t="6744" x="5554663" y="3367088"/>
          <p14:tracePt t="6752" x="5545138" y="3357563"/>
          <p14:tracePt t="6768" x="5510213" y="3268663"/>
          <p14:tracePt t="6784" x="5500688" y="3179763"/>
          <p14:tracePt t="6801" x="5500688" y="3098800"/>
          <p14:tracePt t="6818" x="5500688" y="2894013"/>
          <p14:tracePt t="6834" x="5500688" y="2670175"/>
          <p14:tracePt t="6851" x="5500688" y="2419350"/>
          <p14:tracePt t="6868" x="5500688" y="2251075"/>
          <p14:tracePt t="6885" x="5500688" y="2125663"/>
          <p14:tracePt t="6901" x="5491163" y="2044700"/>
          <p14:tracePt t="6918" x="5483225" y="1982788"/>
          <p14:tracePt t="6935" x="5465763" y="1946275"/>
          <p14:tracePt t="6951" x="5446713" y="1928813"/>
          <p14:tracePt t="6952" x="5429250" y="1911350"/>
          <p14:tracePt t="6976" x="5419725" y="1911350"/>
          <p14:tracePt t="6992" x="5402263" y="1911350"/>
          <p14:tracePt t="7002" x="5394325" y="1911350"/>
          <p14:tracePt t="7018" x="5357813" y="1919288"/>
          <p14:tracePt t="7035" x="5313363" y="1955800"/>
          <p14:tracePt t="7052" x="5241925" y="2009775"/>
          <p14:tracePt t="7069" x="5153025" y="2071688"/>
          <p14:tracePt t="7085" x="5081588" y="2152650"/>
          <p14:tracePt t="7103" x="4991100" y="2251075"/>
          <p14:tracePt t="7119" x="4938713" y="2419350"/>
          <p14:tracePt t="7136" x="4884738" y="2598738"/>
          <p14:tracePt t="7136" x="4875213" y="2687638"/>
          <p14:tracePt t="7153" x="4795838" y="2874963"/>
          <p14:tracePt t="7169" x="4751388" y="3108325"/>
          <p14:tracePt t="7186" x="4724400" y="3330575"/>
          <p14:tracePt t="7203" x="4724400" y="3509963"/>
          <p14:tracePt t="7219" x="4724400" y="3687763"/>
          <p14:tracePt t="7236" x="4795838" y="3875088"/>
          <p14:tracePt t="7253" x="4938713" y="4089400"/>
          <p14:tracePt t="7269" x="5081588" y="4268788"/>
          <p14:tracePt t="7286" x="5251450" y="4394200"/>
          <p14:tracePt t="7303" x="5419725" y="4510088"/>
          <p14:tracePt t="7320" x="5581650" y="4572000"/>
          <p14:tracePt t="7320" x="5680075" y="4598988"/>
          <p14:tracePt t="7337" x="5894388" y="4625975"/>
          <p14:tracePt t="7353" x="6108700" y="4652963"/>
          <p14:tracePt t="7370" x="6330950" y="4652963"/>
          <p14:tracePt t="7386" x="6545263" y="4652963"/>
          <p14:tracePt t="7404" x="6751638" y="4608513"/>
          <p14:tracePt t="7420" x="6973888" y="4500563"/>
          <p14:tracePt t="7437" x="7205663" y="4303713"/>
          <p14:tracePt t="7454" x="7313613" y="4108450"/>
          <p14:tracePt t="7470" x="7412038" y="3857625"/>
          <p14:tracePt t="7487" x="7456488" y="3625850"/>
          <p14:tracePt t="7504" x="7439025" y="3303588"/>
          <p14:tracePt t="7521" x="7269163" y="3098800"/>
          <p14:tracePt t="7537" x="7126288" y="2919413"/>
          <p14:tracePt t="7554" x="6991350" y="2795588"/>
          <p14:tracePt t="7571" x="6848475" y="2687638"/>
          <p14:tracePt t="7587" x="6724650" y="2581275"/>
          <p14:tracePt t="7604" x="6572250" y="2482850"/>
          <p14:tracePt t="7621" x="6411913" y="2401888"/>
          <p14:tracePt t="7637" x="6205538" y="2303463"/>
          <p14:tracePt t="7654" x="6018213" y="2214563"/>
          <p14:tracePt t="7671" x="5848350" y="2160588"/>
          <p14:tracePt t="7688" x="5661025" y="2108200"/>
          <p14:tracePt t="7705" x="5554663" y="2081213"/>
          <p14:tracePt t="7721" x="5500688" y="2071688"/>
          <p14:tracePt t="7737" x="5465763" y="2071688"/>
          <p14:tracePt t="7754" x="5446713" y="2071688"/>
          <p14:tracePt t="7771" x="5411788" y="2071688"/>
          <p14:tracePt t="7788" x="5367338" y="2071688"/>
          <p14:tracePt t="7805" x="5322888" y="2116138"/>
          <p14:tracePt t="7822" x="5251450" y="2179638"/>
          <p14:tracePt t="7839" x="5153025" y="2276475"/>
          <p14:tracePt t="7855" x="5062538" y="2374900"/>
          <p14:tracePt t="7872" x="4991100" y="2625725"/>
          <p14:tracePt t="7872" x="4983163" y="2705100"/>
          <p14:tracePt t="7889" x="4983163" y="2911475"/>
          <p14:tracePt t="7905" x="4983163" y="3133725"/>
          <p14:tracePt t="7922" x="4983163" y="3402013"/>
          <p14:tracePt t="7939" x="5010150" y="3679825"/>
          <p14:tracePt t="7955" x="5054600" y="3830638"/>
          <p14:tracePt t="7972" x="5072063" y="3857625"/>
          <p14:tracePt t="7989" x="5116513" y="3867150"/>
          <p14:tracePt t="8005" x="5160963" y="3884613"/>
          <p14:tracePt t="8022" x="5251450" y="3884613"/>
          <p14:tracePt t="8039" x="5465763" y="3884613"/>
          <p14:tracePt t="8056" x="5589588" y="3857625"/>
          <p14:tracePt t="8057" x="5661025" y="3830638"/>
          <p14:tracePt t="8073" x="5768975" y="3776663"/>
          <p14:tracePt t="8089" x="5848350" y="3660775"/>
          <p14:tracePt t="8106" x="5929313" y="3554413"/>
          <p14:tracePt t="8123" x="6027738" y="3446463"/>
          <p14:tracePt t="8139" x="6143625" y="3357563"/>
          <p14:tracePt t="8156" x="6251575" y="3268663"/>
          <p14:tracePt t="8173" x="6323013" y="3205163"/>
          <p14:tracePt t="8189" x="6348413" y="3143250"/>
          <p14:tracePt t="8207" x="6367463" y="3098800"/>
          <p14:tracePt t="8225" x="6367463" y="3036888"/>
          <p14:tracePt t="8240" x="6367463" y="2990850"/>
          <p14:tracePt t="8257" x="6303963" y="2938463"/>
          <p14:tracePt t="8273" x="6251575" y="2901950"/>
          <p14:tracePt t="8290" x="6161088" y="2857500"/>
          <p14:tracePt t="8307" x="6072188" y="2822575"/>
          <p14:tracePt t="8324" x="5840413" y="2776538"/>
          <p14:tracePt t="8340" x="5670550" y="2732088"/>
          <p14:tracePt t="8356" x="5473700" y="2679700"/>
          <p14:tracePt t="8373" x="5251450" y="2616200"/>
          <p14:tracePt t="8390" x="5027613" y="2562225"/>
          <p14:tracePt t="8407" x="4848225" y="2554288"/>
          <p14:tracePt t="8425" x="4598988" y="2554288"/>
          <p14:tracePt t="8441" x="4438650" y="2581275"/>
          <p14:tracePt t="8457" x="4313238" y="2652713"/>
          <p14:tracePt t="8474" x="4160838" y="2768600"/>
          <p14:tracePt t="8491" x="4071938" y="2901950"/>
          <p14:tracePt t="8507" x="4044950" y="3071813"/>
          <p14:tracePt t="8524" x="4044950" y="3251200"/>
          <p14:tracePt t="8541" x="4044950" y="3438525"/>
          <p14:tracePt t="8558" x="4081463" y="3589338"/>
          <p14:tracePt t="8574" x="4160838" y="3759200"/>
          <p14:tracePt t="8591" x="4224338" y="3867150"/>
          <p14:tracePt t="8608" x="4303713" y="3956050"/>
          <p14:tracePt t="8625" x="4429125" y="4071938"/>
          <p14:tracePt t="8641" x="4465638" y="4098925"/>
          <p14:tracePt t="8658" x="4510088" y="4125913"/>
          <p14:tracePt t="8675" x="4562475" y="4143375"/>
          <p14:tracePt t="8691" x="4589463" y="4170363"/>
          <p14:tracePt t="8708" x="4625975" y="4187825"/>
          <p14:tracePt t="8725" x="4643438" y="4197350"/>
          <p14:tracePt t="8742" x="4679950" y="4205288"/>
          <p14:tracePt t="8759" x="4724400" y="4214813"/>
          <p14:tracePt t="8775" x="4803775" y="4232275"/>
          <p14:tracePt t="8792" x="4894263" y="4232275"/>
          <p14:tracePt t="8809" x="5214938" y="4232275"/>
          <p14:tracePt t="8825" x="5375275" y="4205288"/>
          <p14:tracePt t="8842" x="5446713" y="4179888"/>
          <p14:tracePt t="12946" x="5446713" y="4170363"/>
          <p14:tracePt t="12954" x="5446713" y="4160838"/>
          <p14:tracePt t="12970" x="5465763" y="4143375"/>
          <p14:tracePt t="12978" x="5473700" y="4143375"/>
          <p14:tracePt t="12991" x="5500688" y="4125913"/>
          <p14:tracePt t="13008" x="5545138" y="4108450"/>
          <p14:tracePt t="13025" x="5589588" y="4089400"/>
          <p14:tracePt t="13041" x="5616575" y="4062413"/>
          <p14:tracePt t="13042" x="5634038" y="4027488"/>
          <p14:tracePt t="13058" x="5688013" y="3946525"/>
          <p14:tracePt t="13075" x="5715000" y="3848100"/>
          <p14:tracePt t="13091" x="5732463" y="3759200"/>
          <p14:tracePt t="13108" x="5751513" y="3714750"/>
          <p14:tracePt t="13125" x="5751513" y="3670300"/>
          <p14:tracePt t="13142" x="5751513" y="3625850"/>
          <p14:tracePt t="13158" x="5759450" y="3571875"/>
          <p14:tracePt t="13175" x="5759450" y="3482975"/>
          <p14:tracePt t="13192" x="5751513" y="3394075"/>
          <p14:tracePt t="13209" x="5697538" y="3286125"/>
          <p14:tracePt t="13226" x="5589588" y="3143250"/>
          <p14:tracePt t="13226" x="5554663" y="3089275"/>
          <p14:tracePt t="13242" x="5402263" y="2911475"/>
          <p14:tracePt t="13259" x="5286375" y="2759075"/>
          <p14:tracePt t="13276" x="5197475" y="2660650"/>
          <p14:tracePt t="13292" x="5180013" y="2616200"/>
          <p14:tracePt t="13309" x="5153025" y="2581275"/>
          <p14:tracePt t="13326" x="5133975" y="2571750"/>
          <p14:tracePt t="13342" x="5126038" y="2562225"/>
          <p14:tracePt t="13359" x="5116513" y="2562225"/>
          <p14:tracePt t="13376" x="5089525" y="2562225"/>
          <p14:tracePt t="13393" x="5027613" y="2562225"/>
          <p14:tracePt t="13409" x="4929188" y="2562225"/>
          <p14:tracePt t="13426" x="4830763" y="2598738"/>
          <p14:tracePt t="13442" x="4786313" y="2616200"/>
          <p14:tracePt t="13459" x="4724400" y="2616200"/>
          <p14:tracePt t="13476" x="4625975" y="2660650"/>
          <p14:tracePt t="13493" x="4537075" y="2697163"/>
          <p14:tracePt t="13510" x="4330700" y="2776538"/>
          <p14:tracePt t="13526" x="4214813" y="2894013"/>
          <p14:tracePt t="13543" x="4098925" y="3036888"/>
          <p14:tracePt t="13560" x="3938588" y="3170238"/>
          <p14:tracePt t="13577" x="3803650" y="3268663"/>
          <p14:tracePt t="13593" x="3724275" y="3357563"/>
          <p14:tracePt t="13610" x="3679825" y="3455988"/>
          <p14:tracePt t="13627" x="3697288" y="3562350"/>
          <p14:tracePt t="13644" x="3795713" y="3705225"/>
          <p14:tracePt t="13660" x="3973513" y="3902075"/>
          <p14:tracePt t="13677" x="4170363" y="4098925"/>
          <p14:tracePt t="13694" x="4303713" y="4214813"/>
          <p14:tracePt t="13710" x="4367213" y="4259263"/>
          <p14:tracePt t="13727" x="4419600" y="4295775"/>
          <p14:tracePt t="13744" x="4491038" y="4322763"/>
          <p14:tracePt t="13761" x="4581525" y="4340225"/>
          <p14:tracePt t="13777" x="4679950" y="4357688"/>
          <p14:tracePt t="13778" x="4848225" y="4394200"/>
          <p14:tracePt t="13794" x="4983163" y="4394200"/>
          <p14:tracePt t="13812" x="5160963" y="4375150"/>
          <p14:tracePt t="13828" x="5348288" y="4259263"/>
          <p14:tracePt t="13844" x="5616575" y="4116388"/>
          <p14:tracePt t="13861" x="5813425" y="3956050"/>
          <p14:tracePt t="13878" x="5902325" y="3786188"/>
          <p14:tracePt t="13895" x="5929313" y="3652838"/>
          <p14:tracePt t="13911" x="5929313" y="3500438"/>
          <p14:tracePt t="13928" x="5929313" y="3394075"/>
          <p14:tracePt t="13944" x="5919788" y="3348038"/>
          <p14:tracePt t="13961" x="5902325" y="3322638"/>
          <p14:tracePt t="13978" x="5867400" y="3286125"/>
          <p14:tracePt t="13995" x="5857875" y="3276600"/>
          <p14:tracePt t="14012" x="5840413" y="3251200"/>
          <p14:tracePt t="14028" x="5813425" y="3232150"/>
          <p14:tracePt t="14046" x="5776913" y="3232150"/>
          <p14:tracePt t="14062" x="5741988" y="3205163"/>
          <p14:tracePt t="14079" x="5715000" y="3197225"/>
          <p14:tracePt t="14096" x="5670550" y="3170238"/>
          <p14:tracePt t="14112" x="5634038" y="3152775"/>
          <p14:tracePt t="14129" x="5599113" y="3125788"/>
          <p14:tracePt t="14146" x="5589588" y="3125788"/>
          <p14:tracePt t="14162" x="5572125" y="3125788"/>
          <p14:tracePt t="14179" x="5554663" y="3108325"/>
          <p14:tracePt t="14196" x="5518150" y="3108325"/>
          <p14:tracePt t="14213" x="5500688" y="3108325"/>
          <p14:tracePt t="14229" x="5491163" y="3108325"/>
          <p14:tracePt t="14246" x="5473700" y="3108325"/>
          <p14:tracePt t="14266" x="5465763" y="3108325"/>
          <p14:tracePt t="14290" x="5456238" y="3108325"/>
          <p14:tracePt t="14314" x="5446713" y="3108325"/>
          <p14:tracePt t="14322" x="5438775" y="3108325"/>
          <p14:tracePt t="14354" x="5429250" y="3108325"/>
          <p14:tracePt t="14370" x="5419725" y="3098800"/>
          <p14:tracePt t="14410" x="5411788" y="3098800"/>
          <p14:tracePt t="14474" x="5402263" y="3098800"/>
          <p14:tracePt t="14602" x="5394325" y="3098800"/>
          <p14:tracePt t="14626" x="5384800" y="3098800"/>
          <p14:tracePt t="14642" x="5375275" y="3098800"/>
          <p14:tracePt t="14658" x="5367338" y="3108325"/>
          <p14:tracePt t="14666" x="5357813" y="3108325"/>
          <p14:tracePt t="14674" x="5357813" y="3116263"/>
          <p14:tracePt t="14682" x="5348288" y="3116263"/>
          <p14:tracePt t="14697" x="5340350" y="3116263"/>
          <p14:tracePt t="14715" x="5322888" y="3125788"/>
          <p14:tracePt t="14731" x="5303838" y="3143250"/>
          <p14:tracePt t="14748" x="5303838" y="3313113"/>
          <p14:tracePt t="14764" x="5394325" y="3554413"/>
          <p14:tracePt t="14781" x="5483225" y="3830638"/>
          <p14:tracePt t="14798" x="5518150" y="3938588"/>
          <p14:tracePt t="14815" x="5527675" y="4000500"/>
          <p14:tracePt t="14831" x="5537200" y="4037013"/>
          <p14:tracePt t="14848" x="5562600" y="4089400"/>
          <p14:tracePt t="14865" x="5608638" y="4160838"/>
          <p14:tracePt t="14882" x="5670550" y="4259263"/>
          <p14:tracePt t="14899" x="5795963" y="4402138"/>
          <p14:tracePt t="14916" x="5830888" y="4465638"/>
          <p14:tracePt t="14932" x="5857875" y="4510088"/>
          <p14:tracePt t="14949" x="5867400" y="4518025"/>
          <p14:tracePt t="14965" x="5884863" y="4545013"/>
          <p14:tracePt t="14981" x="5929313" y="4608513"/>
          <p14:tracePt t="14999" x="5983288" y="4687888"/>
          <p14:tracePt t="15015" x="6037263" y="4751388"/>
          <p14:tracePt t="15032" x="6072188" y="4795838"/>
          <p14:tracePt t="15049" x="6089650" y="4830763"/>
          <p14:tracePt t="15065" x="6089650" y="4840288"/>
          <p14:tracePt t="15219" x="6089650" y="4830763"/>
          <p14:tracePt t="15227" x="6089650" y="4813300"/>
          <p14:tracePt t="15243" x="6081713" y="4795838"/>
          <p14:tracePt t="15251" x="6072188" y="4776788"/>
          <p14:tracePt t="15267" x="6045200" y="4751388"/>
          <p14:tracePt t="15283" x="5983288" y="4670425"/>
          <p14:tracePt t="15300" x="5938838" y="4598988"/>
          <p14:tracePt t="15317" x="5911850" y="4527550"/>
          <p14:tracePt t="15333" x="5875338" y="4446588"/>
          <p14:tracePt t="15350" x="5830888" y="4375150"/>
          <p14:tracePt t="15367" x="5776913" y="4276725"/>
          <p14:tracePt t="15383" x="5697538" y="4108450"/>
          <p14:tracePt t="15400" x="5634038" y="3990975"/>
          <p14:tracePt t="15417" x="5545138" y="3848100"/>
          <p14:tracePt t="15434" x="5483225" y="3687763"/>
          <p14:tracePt t="15451" x="5357813" y="3455988"/>
          <p14:tracePt t="15467" x="5303838" y="3340100"/>
          <p14:tracePt t="15484" x="5251450" y="3241675"/>
          <p14:tracePt t="15500" x="5205413" y="3170238"/>
          <p14:tracePt t="15517" x="5187950" y="3133725"/>
          <p14:tracePt t="15534" x="5160963" y="3054350"/>
          <p14:tracePt t="15551" x="5143500" y="2982913"/>
          <p14:tracePt t="15567" x="5116513" y="2911475"/>
          <p14:tracePt t="15584" x="5116513" y="2857500"/>
          <p14:tracePt t="15601" x="5116513" y="2803525"/>
          <p14:tracePt t="15618" x="5116513" y="2768600"/>
          <p14:tracePt t="15635" x="5116513" y="2705100"/>
          <p14:tracePt t="15651" x="5116513" y="2687638"/>
          <p14:tracePt t="15668" x="5116513" y="2670175"/>
          <p14:tracePt t="15685" x="5116513" y="2660650"/>
          <p14:tracePt t="15701" x="5116513" y="2643188"/>
          <p14:tracePt t="15718" x="5116513" y="2633663"/>
          <p14:tracePt t="15735" x="5116513" y="2616200"/>
          <p14:tracePt t="15752" x="5116513" y="2571750"/>
          <p14:tracePt t="15768" x="5116513" y="2554288"/>
          <p14:tracePt t="15785" x="5116513" y="2527300"/>
          <p14:tracePt t="15802" x="5116513" y="2517775"/>
          <p14:tracePt t="15819" x="5116513" y="2500313"/>
          <p14:tracePt t="15843" x="5099050" y="2490788"/>
          <p14:tracePt t="15867" x="5089525" y="2490788"/>
          <p14:tracePt t="15875" x="5081588" y="2490788"/>
          <p14:tracePt t="15886" x="5062538" y="2490788"/>
          <p14:tracePt t="15902" x="5054600" y="2490788"/>
          <p14:tracePt t="15919" x="5018088" y="2536825"/>
          <p14:tracePt t="15936" x="5018088" y="2598738"/>
          <p14:tracePt t="15952" x="5010150" y="2687638"/>
          <p14:tracePt t="15969" x="5000625" y="2724150"/>
          <p14:tracePt t="15986" x="4983163" y="2776538"/>
          <p14:tracePt t="15987" x="4983163" y="2795588"/>
          <p14:tracePt t="16003" x="4965700" y="2830513"/>
          <p14:tracePt t="16019" x="4965700" y="2894013"/>
          <p14:tracePt t="16036" x="4965700" y="2938463"/>
          <p14:tracePt t="16053" x="4965700" y="3009900"/>
          <p14:tracePt t="16069" x="4991100" y="3133725"/>
          <p14:tracePt t="16086" x="5045075" y="3259138"/>
          <p14:tracePt t="16103" x="5089525" y="3330575"/>
          <p14:tracePt t="16120" x="5108575" y="3394075"/>
          <p14:tracePt t="16136" x="5116513" y="3419475"/>
          <p14:tracePt t="16153" x="5133975" y="3446463"/>
          <p14:tracePt t="16170" x="5153025" y="3465513"/>
          <p14:tracePt t="16187" x="5170488" y="3482975"/>
          <p14:tracePt t="16203" x="5197475" y="3500438"/>
          <p14:tracePt t="16220" x="5268913" y="3517900"/>
          <p14:tracePt t="16237" x="5348288" y="3527425"/>
          <p14:tracePt t="16253" x="5438775" y="3527425"/>
          <p14:tracePt t="16270" x="5581650" y="3509963"/>
          <p14:tracePt t="16287" x="5626100" y="3482975"/>
          <p14:tracePt t="16304" x="5653088" y="3455988"/>
          <p14:tracePt t="16320" x="5670550" y="3419475"/>
          <p14:tracePt t="16337" x="5680075" y="3357563"/>
          <p14:tracePt t="16354" x="5680075" y="3286125"/>
          <p14:tracePt t="16371" x="5680075" y="3187700"/>
          <p14:tracePt t="16387" x="5680075" y="3116263"/>
          <p14:tracePt t="16404" x="5680075" y="3036888"/>
          <p14:tracePt t="16421" x="5626100" y="2919413"/>
          <p14:tracePt t="16437" x="5572125" y="2830513"/>
          <p14:tracePt t="16454" x="5527675" y="2776538"/>
          <p14:tracePt t="16471" x="5483225" y="2732088"/>
          <p14:tracePt t="16488" x="5438775" y="2705100"/>
          <p14:tracePt t="16505" x="5402263" y="2679700"/>
          <p14:tracePt t="16521" x="5357813" y="2652713"/>
          <p14:tracePt t="16537" x="5303838" y="2643188"/>
          <p14:tracePt t="16555" x="5259388" y="2633663"/>
          <p14:tracePt t="16555" x="5224463" y="2633663"/>
          <p14:tracePt t="16572" x="5133975" y="2633663"/>
          <p14:tracePt t="16588" x="4983163" y="2652713"/>
          <p14:tracePt t="16605" x="4894263" y="2687638"/>
          <p14:tracePt t="16621" x="4840288" y="2741613"/>
          <p14:tracePt t="16638" x="4795838" y="2867025"/>
          <p14:tracePt t="16655" x="4795838" y="3017838"/>
          <p14:tracePt t="16672" x="4795838" y="3160713"/>
          <p14:tracePt t="16688" x="4795838" y="3251200"/>
          <p14:tracePt t="16706" x="4830763" y="3348038"/>
          <p14:tracePt t="16722" x="4857750" y="3402013"/>
          <p14:tracePt t="16739" x="4902200" y="3473450"/>
          <p14:tracePt t="16739" x="4938713" y="3509963"/>
          <p14:tracePt t="16756" x="5010150" y="3608388"/>
          <p14:tracePt t="16772" x="5116513" y="3714750"/>
          <p14:tracePt t="16789" x="5214938" y="3813175"/>
          <p14:tracePt t="16806" x="5402263" y="3938588"/>
          <p14:tracePt t="16823" x="5473700" y="4017963"/>
          <p14:tracePt t="16839" x="5527675" y="4098925"/>
          <p14:tracePt t="16856" x="5562600" y="4205288"/>
          <p14:tracePt t="16873" x="5581650" y="4268788"/>
          <p14:tracePt t="16889" x="5599113" y="4313238"/>
          <p14:tracePt t="16906" x="5599113" y="4357688"/>
          <p14:tracePt t="16907" x="5599113" y="4367213"/>
          <p14:tracePt t="16923" x="5599113" y="4375150"/>
          <p14:tracePt t="16924" x="5599113" y="4384675"/>
          <p14:tracePt t="16940" x="5599113" y="4394200"/>
          <p14:tracePt t="16957" x="5599113" y="4411663"/>
          <p14:tracePt t="17035" x="5599113" y="4394200"/>
          <p14:tracePt t="17043" x="5599113" y="4375150"/>
          <p14:tracePt t="17051" x="5599113" y="4357688"/>
          <p14:tracePt t="17059" x="5599113" y="4330700"/>
          <p14:tracePt t="17073" x="5599113" y="4303713"/>
          <p14:tracePt t="17090" x="5608638" y="4197350"/>
          <p14:tracePt t="17107" x="5643563" y="4081463"/>
          <p14:tracePt t="17123" x="5653088" y="4054475"/>
          <p14:tracePt t="17140" x="5670550" y="4027488"/>
          <p14:tracePt t="17157" x="5670550" y="4010025"/>
          <p14:tracePt t="17174" x="5670550" y="3990975"/>
          <p14:tracePt t="17211" x="5680075" y="3983038"/>
          <p14:tracePt t="17259" x="5697538" y="3983038"/>
          <p14:tracePt t="17275" x="5715000" y="3983038"/>
          <p14:tracePt t="17291" x="5724525" y="3983038"/>
          <p14:tracePt t="17299" x="5732463" y="3983038"/>
          <p14:tracePt t="17308" x="5741988" y="3990975"/>
          <p14:tracePt t="17379" x="5751513" y="3990975"/>
          <p14:tracePt t="17387" x="5751513" y="3973513"/>
          <p14:tracePt t="17395" x="5732463" y="3956050"/>
          <p14:tracePt t="17408" x="5705475" y="3919538"/>
          <p14:tracePt t="17424" x="5653088" y="3867150"/>
          <p14:tracePt t="17441" x="5554663" y="3776663"/>
          <p14:tracePt t="17458" x="5473700" y="3705225"/>
          <p14:tracePt t="17475" x="5394325" y="3616325"/>
          <p14:tracePt t="17475" x="5340350" y="3562350"/>
          <p14:tracePt t="17492" x="5268913" y="3482975"/>
          <p14:tracePt t="17508" x="5224463" y="3419475"/>
          <p14:tracePt t="17525" x="5170488" y="3348038"/>
          <p14:tracePt t="17541" x="5126038" y="3268663"/>
          <p14:tracePt t="17558" x="5089525" y="3187700"/>
          <p14:tracePt t="17575" x="5054600" y="3125788"/>
          <p14:tracePt t="17591" x="5027613" y="3089275"/>
          <p14:tracePt t="17635" x="5045075" y="3116263"/>
          <p14:tracePt t="17643" x="5081588" y="3143250"/>
          <p14:tracePt t="17651" x="5116513" y="3187700"/>
          <p14:tracePt t="17659" x="5143500" y="3232150"/>
          <p14:tracePt t="17676" x="5180013" y="3322638"/>
          <p14:tracePt t="17692" x="5205413" y="3375025"/>
          <p14:tracePt t="17709" x="5241925" y="3446463"/>
          <p14:tracePt t="17726" x="5276850" y="3544888"/>
          <p14:tracePt t="17742" x="5330825" y="3643313"/>
          <p14:tracePt t="17759" x="5384800" y="3732213"/>
          <p14:tracePt t="17777" x="5411788" y="3795713"/>
          <p14:tracePt t="17793" x="5419725" y="3813175"/>
          <p14:tracePt t="17809" x="5429250" y="3848100"/>
          <p14:tracePt t="17827" x="5438775" y="3857625"/>
          <p14:tracePt t="17843" x="5438775" y="3875088"/>
          <p14:tracePt t="17843" x="5446713" y="3894138"/>
          <p14:tracePt t="17860" x="5456238" y="3911600"/>
          <p14:tracePt t="17987" x="5446713" y="3894138"/>
          <p14:tracePt t="17995" x="5446713" y="3875088"/>
          <p14:tracePt t="18003" x="5419725" y="3830638"/>
          <p14:tracePt t="18011" x="5394325" y="3786188"/>
          <p14:tracePt t="18028" x="5357813" y="3697288"/>
          <p14:tracePt t="18044" x="5313363" y="3616325"/>
          <p14:tracePt t="18061" x="5295900" y="3554413"/>
          <p14:tracePt t="18078" x="5276850" y="3500438"/>
          <p14:tracePt t="18094" x="5259388" y="3465513"/>
          <p14:tracePt t="18111" x="5241925" y="3419475"/>
          <p14:tracePt t="18127" x="5241925" y="3411538"/>
          <p14:tracePt t="18163" x="5259388" y="3429000"/>
          <p14:tracePt t="18171" x="5295900" y="3482975"/>
          <p14:tracePt t="18179" x="5330825" y="3562350"/>
          <p14:tracePt t="18194" x="5367338" y="3652838"/>
          <p14:tracePt t="18211" x="5375275" y="3751263"/>
          <p14:tracePt t="18211" x="5394325" y="3776663"/>
          <p14:tracePt t="18228" x="5402263" y="3795713"/>
          <p14:tracePt t="18244" x="5402263" y="3822700"/>
          <p14:tracePt t="18316" x="5402263" y="3830638"/>
          <p14:tracePt t="18323" x="5394325" y="3822700"/>
          <p14:tracePt t="18332" x="5340350" y="3741738"/>
          <p14:tracePt t="18345" x="5330825" y="3714750"/>
          <p14:tracePt t="18361" x="5303838" y="3652838"/>
          <p14:tracePt t="18435" x="5303838" y="3660775"/>
          <p14:tracePt t="18443" x="5303838" y="3670300"/>
          <p14:tracePt t="18468" x="5303838" y="3679825"/>
          <p14:tracePt t="18532" x="5303838" y="3687763"/>
          <p14:tracePt t="18676" x="5313363" y="3679825"/>
          <p14:tracePt t="18684" x="5322888" y="3679825"/>
          <p14:tracePt t="18692" x="5340350" y="3660775"/>
          <p14:tracePt t="18700" x="5357813" y="3652838"/>
          <p14:tracePt t="18716" x="5367338" y="3643313"/>
          <p14:tracePt t="18732" x="5375275" y="3633788"/>
          <p14:tracePt t="18788" x="5330825" y="3633788"/>
          <p14:tracePt t="18796" x="5251450" y="3643313"/>
          <p14:tracePt t="18804" x="5187950" y="3670300"/>
          <p14:tracePt t="18813" x="5108575" y="3687763"/>
          <p14:tracePt t="18830" x="4983163" y="3751263"/>
          <p14:tracePt t="18847" x="4902200" y="3768725"/>
          <p14:tracePt t="18863" x="4884738" y="3776663"/>
          <p14:tracePt t="18916" x="4902200" y="3776663"/>
          <p14:tracePt t="18924" x="4965700" y="3768725"/>
          <p14:tracePt t="18932" x="5018088" y="3741738"/>
          <p14:tracePt t="18948" x="5089525" y="3724275"/>
          <p14:tracePt t="18948" x="5133975" y="3697288"/>
          <p14:tracePt t="18964" x="5153025" y="3687763"/>
          <p14:tracePt t="18980" x="5160963" y="3687763"/>
          <p14:tracePt t="18997" x="5170488" y="3687763"/>
          <p14:tracePt t="19100" x="5170488" y="3679825"/>
          <p14:tracePt t="19108" x="5180013" y="3679825"/>
          <p14:tracePt t="19116" x="5187950" y="3679825"/>
          <p14:tracePt t="19131" x="5214938" y="3679825"/>
          <p14:tracePt t="19148" x="5276850" y="3679825"/>
          <p14:tracePt t="19164" x="5303838" y="3670300"/>
          <p14:tracePt t="19181" x="5303838" y="3660775"/>
          <p14:tracePt t="19252" x="5286375" y="3660775"/>
          <p14:tracePt t="19260" x="5259388" y="3660775"/>
          <p14:tracePt t="19268" x="5232400" y="3660775"/>
          <p14:tracePt t="19282" x="5224463" y="3660775"/>
          <p14:tracePt t="19298" x="5205413" y="3660775"/>
          <p14:tracePt t="19340" x="5205413" y="3625850"/>
          <p14:tracePt t="19348" x="5241925" y="3536950"/>
          <p14:tracePt t="19356" x="5286375" y="3465513"/>
          <p14:tracePt t="19365" x="5322888" y="3402013"/>
          <p14:tracePt t="19382" x="5394325" y="3276600"/>
          <p14:tracePt t="19399" x="5402263" y="3205163"/>
          <p14:tracePt t="19415" x="5402263" y="3187700"/>
          <p14:tracePt t="19452" x="5394325" y="3187700"/>
          <p14:tracePt t="19460" x="5357813" y="3197225"/>
          <p14:tracePt t="19468" x="5322888" y="3276600"/>
          <p14:tracePt t="19482" x="5303838" y="3340100"/>
          <p14:tracePt t="19499" x="5259388" y="3509963"/>
          <p14:tracePt t="19516" x="5322888" y="3705225"/>
          <p14:tracePt t="19533" x="5419725" y="3803650"/>
          <p14:tracePt t="19549" x="5554663" y="3848100"/>
          <p14:tracePt t="19566" x="5670550" y="3884613"/>
          <p14:tracePt t="19583" x="5724525" y="3894138"/>
          <p14:tracePt t="19600" x="5786438" y="3929063"/>
          <p14:tracePt t="19618" x="5840413" y="3965575"/>
          <p14:tracePt t="19633" x="5884863" y="3990975"/>
          <p14:tracePt t="19650" x="5911850" y="4017963"/>
          <p14:tracePt t="19666" x="5929313" y="4027488"/>
          <p14:tracePt t="19683" x="5938838" y="4037013"/>
          <p14:tracePt t="19700" x="5956300" y="4054475"/>
          <p14:tracePt t="19780" x="5973763" y="4062413"/>
          <p14:tracePt t="19788" x="6000750" y="4081463"/>
          <p14:tracePt t="19796" x="6010275" y="40894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1341"/>
            <a:ext cx="7514163" cy="56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4"/>
    </mc:Choice>
    <mc:Fallback xmlns="">
      <p:transition spd="slow" advTm="2424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42" x="6018213" y="4089400"/>
          <p14:tracePt t="1046" x="6037263" y="4089400"/>
          <p14:tracePt t="1070" x="6037263" y="4071938"/>
          <p14:tracePt t="1078" x="6045200" y="4054475"/>
          <p14:tracePt t="1094" x="6045200" y="4037013"/>
          <p14:tracePt t="1102" x="6045200" y="4017963"/>
          <p14:tracePt t="1110" x="6018213" y="3990975"/>
          <p14:tracePt t="1126" x="5919788" y="3884613"/>
          <p14:tracePt t="1143" x="5375275" y="3517900"/>
          <p14:tracePt t="1159" x="4938713" y="3268663"/>
          <p14:tracePt t="1177" x="4652963" y="3133725"/>
          <p14:tracePt t="1193" x="4500563" y="3036888"/>
          <p14:tracePt t="1209" x="4446588" y="2982913"/>
          <p14:tracePt t="1226" x="4411663" y="2946400"/>
          <p14:tracePt t="1243" x="4340225" y="2874963"/>
          <p14:tracePt t="1259" x="4241800" y="2776538"/>
          <p14:tracePt t="1277" x="4054475" y="2509838"/>
          <p14:tracePt t="1293" x="3894138" y="2357438"/>
          <p14:tracePt t="1294" x="3813175" y="2312988"/>
          <p14:tracePt t="1310" x="3598863" y="2205038"/>
          <p14:tracePt t="1327" x="3276600" y="2116138"/>
          <p14:tracePt t="1343" x="3009900" y="2027238"/>
          <p14:tracePt t="1360" x="2803525" y="1982788"/>
          <p14:tracePt t="1377" x="2687638" y="1982788"/>
          <p14:tracePt t="1394" x="2643188" y="1982788"/>
          <p14:tracePt t="1410" x="2643188" y="2000250"/>
          <p14:tracePt t="1427" x="2643188" y="2054225"/>
          <p14:tracePt t="1444" x="2643188" y="2152650"/>
          <p14:tracePt t="1461" x="2643188" y="2224088"/>
          <p14:tracePt t="1478" x="2643188" y="2276475"/>
          <p14:tracePt t="1494" x="2643188" y="2347913"/>
          <p14:tracePt t="1511" x="2643188" y="2438400"/>
          <p14:tracePt t="1528" x="2660650" y="2527300"/>
          <p14:tracePt t="1544" x="2660650" y="2616200"/>
          <p14:tracePt t="1561" x="2687638" y="2705100"/>
          <p14:tracePt t="1578" x="2705100" y="2741613"/>
          <p14:tracePt t="1594" x="2724150" y="2776538"/>
          <p14:tracePt t="1611" x="2768600" y="2813050"/>
          <p14:tracePt t="1628" x="2822575" y="2884488"/>
          <p14:tracePt t="1645" x="2901950" y="2955925"/>
          <p14:tracePt t="1661" x="2955925" y="2990850"/>
          <p14:tracePt t="1662" x="2973388" y="3000375"/>
          <p14:tracePt t="1678" x="2982913" y="3009900"/>
          <p14:tracePt t="1750" x="2990850" y="3009900"/>
          <p14:tracePt t="1766" x="3009900" y="3009900"/>
          <p14:tracePt t="1774" x="3036888" y="2990850"/>
          <p14:tracePt t="1782" x="3071813" y="2982913"/>
          <p14:tracePt t="1795" x="3098800" y="2982913"/>
          <p14:tracePt t="1812" x="3179763" y="2946400"/>
          <p14:tracePt t="1829" x="3214688" y="2919413"/>
          <p14:tracePt t="1845" x="3224213" y="2894013"/>
          <p14:tracePt t="1846" x="3224213" y="2867025"/>
          <p14:tracePt t="1862" x="3224213" y="2795588"/>
          <p14:tracePt t="1879" x="3187700" y="2697163"/>
          <p14:tracePt t="1896" x="3143250" y="2633663"/>
          <p14:tracePt t="1912" x="3108325" y="2598738"/>
          <p14:tracePt t="1929" x="3098800" y="2598738"/>
          <p14:tracePt t="1946" x="3125788" y="2589213"/>
          <p14:tracePt t="1963" x="3384550" y="2589213"/>
          <p14:tracePt t="1979" x="3965575" y="2687638"/>
          <p14:tracePt t="1996" x="4537075" y="2847975"/>
          <p14:tracePt t="2013" x="4938713" y="2965450"/>
          <p14:tracePt t="2029" x="5089525" y="3044825"/>
          <p14:tracePt t="2030" x="5099050" y="3044825"/>
          <p14:tracePt t="2062" x="5108575" y="3054350"/>
          <p14:tracePt t="2070" x="5108575" y="3081338"/>
          <p14:tracePt t="2080" x="5072063" y="3089275"/>
          <p14:tracePt t="2096" x="4938713" y="3133725"/>
          <p14:tracePt t="2113" x="4803775" y="3170238"/>
          <p14:tracePt t="2130" x="4633913" y="3197225"/>
          <p14:tracePt t="2147" x="4446588" y="3214688"/>
          <p14:tracePt t="2163" x="4268788" y="3214688"/>
          <p14:tracePt t="2180" x="4133850" y="3197225"/>
          <p14:tracePt t="2197" x="4044950" y="3143250"/>
          <p14:tracePt t="2214" x="3894138" y="3054350"/>
          <p14:tracePt t="2214" x="3803650" y="2990850"/>
          <p14:tracePt t="2231" x="3660775" y="2874963"/>
          <p14:tracePt t="2248" x="3554413" y="2768600"/>
          <p14:tracePt t="2264" x="3429000" y="2652713"/>
          <p14:tracePt t="2280" x="3295650" y="2554288"/>
          <p14:tracePt t="2297" x="3232150" y="2500313"/>
          <p14:tracePt t="2313" x="3197225" y="2473325"/>
          <p14:tracePt t="2331" x="3152775" y="2428875"/>
          <p14:tracePt t="2348" x="3125788" y="2401888"/>
          <p14:tracePt t="2364" x="3116263" y="2374900"/>
          <p14:tracePt t="2381" x="3098800" y="2347913"/>
          <p14:tracePt t="2398" x="3062288" y="2312988"/>
          <p14:tracePt t="2415" x="3017838" y="2295525"/>
          <p14:tracePt t="2431" x="2982913" y="2286000"/>
          <p14:tracePt t="2448" x="2946400" y="2286000"/>
          <p14:tracePt t="2464" x="2901950" y="2312988"/>
          <p14:tracePt t="2481" x="2857500" y="2374900"/>
          <p14:tracePt t="2498" x="2759075" y="2455863"/>
          <p14:tracePt t="2515" x="2660650" y="2554288"/>
          <p14:tracePt t="2531" x="2347913" y="2679700"/>
          <p14:tracePt t="2548" x="2179638" y="2776538"/>
          <p14:tracePt t="2565" x="2036763" y="2857500"/>
          <p14:tracePt t="2582" x="1911350" y="2946400"/>
          <p14:tracePt t="2582" x="1857375" y="2990850"/>
          <p14:tracePt t="2599" x="1751013" y="3108325"/>
          <p14:tracePt t="2615" x="1679575" y="3205163"/>
          <p14:tracePt t="2632" x="1608138" y="3330575"/>
          <p14:tracePt t="2649" x="1554163" y="3429000"/>
          <p14:tracePt t="2665" x="1517650" y="3536950"/>
          <p14:tracePt t="2682" x="1500188" y="3643313"/>
          <p14:tracePt t="2699" x="1490663" y="3751263"/>
          <p14:tracePt t="2715" x="1473200" y="3875088"/>
          <p14:tracePt t="2732" x="1446213" y="3990975"/>
          <p14:tracePt t="2750" x="1411288" y="4089400"/>
          <p14:tracePt t="2750" x="1384300" y="4160838"/>
          <p14:tracePt t="2766" x="1357313" y="4232275"/>
          <p14:tracePt t="2782" x="1223963" y="4402138"/>
          <p14:tracePt t="2799" x="1160463" y="4545013"/>
          <p14:tracePt t="2816" x="1133475" y="4687888"/>
          <p14:tracePt t="2832" x="1133475" y="4894263"/>
          <p14:tracePt t="2849" x="1169988" y="5089525"/>
          <p14:tracePt t="2866" x="1214438" y="5232400"/>
          <p14:tracePt t="2883" x="1241425" y="5330825"/>
          <p14:tracePt t="2899" x="1250950" y="5411788"/>
          <p14:tracePt t="2916" x="1295400" y="5527675"/>
          <p14:tracePt t="2933" x="1322388" y="5643563"/>
          <p14:tracePt t="2950" x="1357313" y="5759450"/>
          <p14:tracePt t="2950" x="1366838" y="5822950"/>
          <p14:tracePt t="2967" x="1384300" y="5919788"/>
          <p14:tracePt t="2983" x="1401763" y="6010275"/>
          <p14:tracePt t="3000" x="1428750" y="6108700"/>
          <p14:tracePt t="3017" x="1517650" y="6259513"/>
          <p14:tracePt t="3033" x="1608138" y="6375400"/>
          <p14:tracePt t="3050" x="1670050" y="6465888"/>
          <p14:tracePt t="3067" x="1724025" y="6518275"/>
          <p14:tracePt t="3167" x="2490788" y="6848475"/>
          <p14:tracePt t="3184" x="2633663" y="6848475"/>
          <p14:tracePt t="3201" x="2714625" y="6848475"/>
          <p14:tracePt t="3217" x="2751138" y="6848475"/>
          <p14:tracePt t="3234" x="2768600" y="6848475"/>
          <p14:tracePt t="3251" x="2803525" y="6848475"/>
          <p14:tracePt t="3268" x="2874963" y="6813550"/>
          <p14:tracePt t="3284" x="2965450" y="6742113"/>
          <p14:tracePt t="3301" x="3098800" y="6626225"/>
          <p14:tracePt t="3317" x="3224213" y="6510338"/>
          <p14:tracePt t="3335" x="3394075" y="6367463"/>
          <p14:tracePt t="3351" x="3473450" y="6296025"/>
          <p14:tracePt t="3367" x="3490913" y="6251575"/>
          <p14:tracePt t="3385" x="3509963" y="6188075"/>
          <p14:tracePt t="3401" x="3509963" y="6108700"/>
          <p14:tracePt t="3419" x="3509963" y="5991225"/>
          <p14:tracePt t="3435" x="3465513" y="5813425"/>
          <p14:tracePt t="3452" x="3429000" y="5634038"/>
          <p14:tracePt t="3469" x="3402013" y="5491163"/>
          <p14:tracePt t="3485" x="3375025" y="5348288"/>
          <p14:tracePt t="3502" x="3367088" y="5268913"/>
          <p14:tracePt t="3519" x="3348038" y="5143500"/>
          <p14:tracePt t="3535" x="3348038" y="5037138"/>
          <p14:tracePt t="3552" x="3348038" y="4867275"/>
          <p14:tracePt t="3569" x="3348038" y="4643438"/>
          <p14:tracePt t="3585" x="3348038" y="4411663"/>
          <p14:tracePt t="3602" x="3348038" y="4241800"/>
          <p14:tracePt t="3619" x="3348038" y="4108450"/>
          <p14:tracePt t="3635" x="3348038" y="3973513"/>
          <p14:tracePt t="3652" x="3348038" y="3867150"/>
          <p14:tracePt t="3669" x="3348038" y="3768725"/>
          <p14:tracePt t="3686" x="3348038" y="3660775"/>
          <p14:tracePt t="3703" x="3322638" y="3429000"/>
          <p14:tracePt t="3720" x="3286125" y="3268663"/>
          <p14:tracePt t="3736" x="3224213" y="3071813"/>
          <p14:tracePt t="3753" x="3170238" y="2857500"/>
          <p14:tracePt t="3770" x="3108325" y="2741613"/>
          <p14:tracePt t="3786" x="3071813" y="2643188"/>
          <p14:tracePt t="3803" x="3036888" y="2581275"/>
          <p14:tracePt t="3820" x="2990850" y="2517775"/>
          <p14:tracePt t="3836" x="2955925" y="2446338"/>
          <p14:tracePt t="3853" x="2911475" y="2393950"/>
          <p14:tracePt t="3870" x="2874963" y="2366963"/>
          <p14:tracePt t="3887" x="2822575" y="2347913"/>
          <p14:tracePt t="3903" x="2759075" y="2347913"/>
          <p14:tracePt t="3920" x="2687638" y="2347913"/>
          <p14:tracePt t="3937" x="2536825" y="2357438"/>
          <p14:tracePt t="3954" x="2419350" y="2393950"/>
          <p14:tracePt t="3970" x="2312988" y="2482850"/>
          <p14:tracePt t="3986" x="2205038" y="2625725"/>
          <p14:tracePt t="4004" x="2108200" y="2813050"/>
          <p14:tracePt t="4020" x="2009775" y="3027363"/>
          <p14:tracePt t="4037" x="1928813" y="3224213"/>
          <p14:tracePt t="4054" x="1866900" y="3375025"/>
          <p14:tracePt t="4071" x="1785938" y="3581400"/>
          <p14:tracePt t="4087" x="1758950" y="3724275"/>
          <p14:tracePt t="4104" x="1724025" y="3822700"/>
          <p14:tracePt t="4121" x="1687513" y="3938588"/>
          <p14:tracePt t="4137" x="1652588" y="4062413"/>
          <p14:tracePt t="4154" x="1625600" y="4197350"/>
          <p14:tracePt t="4171" x="1598613" y="4348163"/>
          <p14:tracePt t="4188" x="1562100" y="4527550"/>
          <p14:tracePt t="4204" x="1527175" y="4724400"/>
          <p14:tracePt t="4221" x="1527175" y="4929188"/>
          <p14:tracePt t="4238" x="1527175" y="5133975"/>
          <p14:tracePt t="4239" x="1527175" y="5232400"/>
          <p14:tracePt t="4255" x="1527175" y="5438775"/>
          <p14:tracePt t="4271" x="1527175" y="5608638"/>
          <p14:tracePt t="4289" x="1527175" y="5768975"/>
          <p14:tracePt t="4305" x="1527175" y="5875338"/>
          <p14:tracePt t="4324" x="1527175" y="5938838"/>
          <p14:tracePt t="4338" x="1527175" y="5973763"/>
          <p14:tracePt t="4399" x="1536700" y="5973763"/>
          <p14:tracePt t="4407" x="1571625" y="5956300"/>
          <p14:tracePt t="4415" x="1589088" y="5902325"/>
          <p14:tracePt t="4423" x="1625600" y="5813425"/>
          <p14:tracePt t="4439" x="1731963" y="5527675"/>
          <p14:tracePt t="4455" x="1812925" y="5116513"/>
          <p14:tracePt t="4472" x="1866900" y="4598988"/>
          <p14:tracePt t="4489" x="1938338" y="4081463"/>
          <p14:tracePt t="4506" x="2009775" y="3759200"/>
          <p14:tracePt t="4522" x="2081213" y="3536950"/>
          <p14:tracePt t="4539" x="2143125" y="3394075"/>
          <p14:tracePt t="4556" x="2187575" y="3241675"/>
          <p14:tracePt t="4572" x="2224088" y="3089275"/>
          <p14:tracePt t="4590" x="2259013" y="2946400"/>
          <p14:tracePt t="4606" x="2312988" y="2830513"/>
          <p14:tracePt t="4623" x="2438400" y="2660650"/>
          <p14:tracePt t="4640" x="2536825" y="2616200"/>
          <p14:tracePt t="4656" x="2670175" y="2581275"/>
          <p14:tracePt t="4673" x="2786063" y="2536825"/>
          <p14:tracePt t="4690" x="2919413" y="2509838"/>
          <p14:tracePt t="4706" x="3017838" y="2482850"/>
          <p14:tracePt t="4723" x="3089275" y="2482850"/>
          <p14:tracePt t="4740" x="3152775" y="2465388"/>
          <p14:tracePt t="4756" x="3205163" y="2465388"/>
          <p14:tracePt t="4773" x="3251200" y="2465388"/>
          <p14:tracePt t="4791" x="3303588" y="2482850"/>
          <p14:tracePt t="4791" x="3348038" y="2509838"/>
          <p14:tracePt t="4807" x="3384550" y="2562225"/>
          <p14:tracePt t="4837" x="3509963" y="2687638"/>
          <p14:tracePt t="4840" x="3554413" y="2732088"/>
          <p14:tracePt t="4856" x="3795713" y="2874963"/>
          <p14:tracePt t="4873" x="3946525" y="2982913"/>
          <p14:tracePt t="4890" x="4054475" y="3036888"/>
          <p14:tracePt t="4907" x="4098925" y="3081338"/>
          <p14:tracePt t="4924" x="4152900" y="3125788"/>
          <p14:tracePt t="4940" x="4197350" y="3170238"/>
          <p14:tracePt t="4958" x="4268788" y="3241675"/>
          <p14:tracePt t="4974" x="4330700" y="3330575"/>
          <p14:tracePt t="4991" x="4491038" y="3562350"/>
          <p14:tracePt t="5008" x="4608513" y="3679825"/>
          <p14:tracePt t="5024" x="4660900" y="3732213"/>
          <p14:tracePt t="5041" x="4705350" y="3786188"/>
          <p14:tracePt t="5058" x="4786313" y="3875088"/>
          <p14:tracePt t="5074" x="4902200" y="4027488"/>
          <p14:tracePt t="5091" x="4983163" y="4116388"/>
          <p14:tracePt t="5108" x="5018088" y="4160838"/>
          <p14:tracePt t="5125" x="5062538" y="4197350"/>
          <p14:tracePt t="5141" x="5108575" y="4251325"/>
          <p14:tracePt t="5159" x="5170488" y="4340225"/>
          <p14:tracePt t="5175" x="5187950" y="4375150"/>
          <p14:tracePt t="5192" x="5197475" y="4402138"/>
          <p14:tracePt t="5209" x="5224463" y="4446588"/>
          <p14:tracePt t="5279" x="5214938" y="4446588"/>
          <p14:tracePt t="5287" x="5180013" y="4402138"/>
          <p14:tracePt t="5295" x="5133975" y="4340225"/>
          <p14:tracePt t="5309" x="5081588" y="4268788"/>
          <p14:tracePt t="5326" x="4902200" y="4037013"/>
          <p14:tracePt t="5342" x="4643438" y="3741738"/>
          <p14:tracePt t="5360" x="4348163" y="3402013"/>
          <p14:tracePt t="5376" x="4268788" y="3268663"/>
          <p14:tracePt t="5392" x="4205288" y="3179763"/>
          <p14:tracePt t="5409" x="4205288" y="3152775"/>
          <p14:tracePt t="5426" x="4205288" y="3133725"/>
          <p14:tracePt t="5442" x="4224338" y="3089275"/>
          <p14:tracePt t="5459" x="4268788" y="3081338"/>
          <p14:tracePt t="5476" x="4357688" y="3071813"/>
          <p14:tracePt t="5493" x="4581525" y="3081338"/>
          <p14:tracePt t="5509" x="4803775" y="3232150"/>
          <p14:tracePt t="5526" x="5045075" y="3455988"/>
          <p14:tracePt t="5543" x="5160963" y="3633788"/>
          <p14:tracePt t="5543" x="5214938" y="3714750"/>
          <p14:tracePt t="5560" x="5241925" y="3911600"/>
          <p14:tracePt t="5576" x="5241925" y="4044950"/>
          <p14:tracePt t="5593" x="5241925" y="4125913"/>
          <p14:tracePt t="5610" x="5241925" y="4170363"/>
          <p14:tracePt t="5647" x="5232400" y="4170363"/>
          <p14:tracePt t="5663" x="5197475" y="4160838"/>
          <p14:tracePt t="5671" x="5153025" y="4071938"/>
          <p14:tracePt t="5679" x="5099050" y="3956050"/>
          <p14:tracePt t="5693" x="5062538" y="3857625"/>
          <p14:tracePt t="5710" x="5010150" y="3687763"/>
          <p14:tracePt t="5727" x="5010150" y="3643313"/>
          <p14:tracePt t="5744" x="5010150" y="3633788"/>
          <p14:tracePt t="5760" x="5054600" y="3652838"/>
          <p14:tracePt t="5777" x="5081588" y="3697288"/>
          <p14:tracePt t="5794" x="5081588" y="3741738"/>
          <p14:tracePt t="5810" x="5081588" y="3795713"/>
          <p14:tracePt t="5827" x="5081588" y="3848100"/>
          <p14:tracePt t="5844" x="5081588" y="3857625"/>
          <p14:tracePt t="5861" x="5081588" y="3867150"/>
          <p14:tracePt t="5879" x="5081588" y="3884613"/>
          <p14:tracePt t="5894" x="5072063" y="3884613"/>
          <p14:tracePt t="5910" x="5045075" y="3884613"/>
          <p14:tracePt t="5928" x="5037138" y="3884613"/>
          <p14:tracePt t="5944" x="5062538" y="3929063"/>
          <p14:tracePt t="5961" x="5143500" y="4116388"/>
          <p14:tracePt t="5978" x="5170488" y="4286250"/>
          <p14:tracePt t="5995" x="5180013" y="4402138"/>
          <p14:tracePt t="6011" x="5180013" y="4473575"/>
          <p14:tracePt t="6028" x="5180013" y="4510088"/>
          <p14:tracePt t="6055" x="5180013" y="4518025"/>
          <p14:tracePt t="6080" x="5160963" y="4510088"/>
          <p14:tracePt t="6087" x="5143500" y="4446588"/>
          <p14:tracePt t="6096" x="5108575" y="4357688"/>
          <p14:tracePt t="6112" x="5062538" y="4205288"/>
          <p14:tracePt t="6128" x="5062538" y="4197350"/>
          <p14:tracePt t="6145" x="5081588" y="4187825"/>
          <p14:tracePt t="6162" x="5143500" y="4187825"/>
          <p14:tracePt t="6179" x="5180013" y="4187825"/>
          <p14:tracePt t="6195" x="5205413" y="4205288"/>
          <p14:tracePt t="6212" x="5214938" y="4214813"/>
          <p14:tracePt t="6229" x="5224463" y="4214813"/>
          <p14:tracePt t="6295" x="5232400" y="4214813"/>
          <p14:tracePt t="6303" x="5232400" y="4224338"/>
          <p14:tracePt t="6312" x="5232400" y="4241800"/>
          <p14:tracePt t="6330" x="5232400" y="4322763"/>
          <p14:tracePt t="6346" x="5232400" y="4394200"/>
          <p14:tracePt t="6363" x="5232400" y="4429125"/>
          <p14:tracePt t="6380" x="5232400" y="4446588"/>
          <p14:tracePt t="6423" x="5224463" y="4446588"/>
          <p14:tracePt t="6439" x="5214938" y="4446588"/>
          <p14:tracePt t="6447" x="5197475" y="4419600"/>
          <p14:tracePt t="6455" x="5180013" y="4375150"/>
          <p14:tracePt t="6464" x="5160963" y="4348163"/>
          <p14:tracePt t="6480" x="5116513" y="4268788"/>
          <p14:tracePt t="6496" x="5116513" y="4259263"/>
          <p14:tracePt t="6648" x="5099050" y="4251325"/>
          <p14:tracePt t="6664" x="5089525" y="4251325"/>
          <p14:tracePt t="6671" x="5081588" y="4251325"/>
          <p14:tracePt t="6816" x="5072063" y="4251325"/>
          <p14:tracePt t="7103" x="5089525" y="4251325"/>
          <p14:tracePt t="7112" x="5116513" y="4251325"/>
          <p14:tracePt t="7120" x="5126038" y="4251325"/>
          <p14:tracePt t="7132" x="5143500" y="4251325"/>
          <p14:tracePt t="7149" x="5170488" y="4251325"/>
          <p14:tracePt t="7166" x="5187950" y="4251325"/>
          <p14:tracePt t="7182" x="5197475" y="4251325"/>
          <p14:tracePt t="7200" x="5214938" y="4268788"/>
          <p14:tracePt t="7216" x="5232400" y="4268788"/>
          <p14:tracePt t="7233" x="5322888" y="4322763"/>
          <p14:tracePt t="7249" x="5419725" y="4411663"/>
          <p14:tracePt t="7266" x="5795963" y="4581525"/>
          <p14:tracePt t="7283" x="6062663" y="4741863"/>
          <p14:tracePt t="7300" x="6205538" y="4822825"/>
          <p14:tracePt t="7316" x="6242050" y="4857750"/>
          <p14:tracePt t="7344" x="6251575" y="4857750"/>
          <p14:tracePt t="7352" x="6251575" y="4867275"/>
          <p14:tracePt t="7366" x="6251575" y="4884738"/>
          <p14:tracePt t="7383" x="6251575" y="4938713"/>
          <p14:tracePt t="7384" x="6251575" y="4983163"/>
          <p14:tracePt t="7401" x="6251575" y="5116513"/>
          <p14:tracePt t="7417" x="6215063" y="5214938"/>
          <p14:tracePt t="7433" x="6197600" y="5259388"/>
          <p14:tracePt t="7450" x="6170613" y="5286375"/>
          <p14:tracePt t="7466" x="6126163" y="5303838"/>
          <p14:tracePt t="7483" x="6108700" y="5303838"/>
          <p14:tracePt t="7500" x="6062663" y="5303838"/>
          <p14:tracePt t="7517" x="6018213" y="5303838"/>
          <p14:tracePt t="7534" x="5956300" y="5303838"/>
          <p14:tracePt t="7551" x="5875338" y="5303838"/>
          <p14:tracePt t="7567" x="5697538" y="5295900"/>
          <p14:tracePt t="7584" x="5537200" y="5187950"/>
          <p14:tracePt t="7601" x="5456238" y="5133975"/>
          <p14:tracePt t="7617" x="5340350" y="5027613"/>
          <p14:tracePt t="7634" x="5197475" y="4911725"/>
          <p14:tracePt t="7651" x="5108575" y="4830763"/>
          <p14:tracePt t="7668" x="5018088" y="4714875"/>
          <p14:tracePt t="7684" x="4867275" y="4572000"/>
          <p14:tracePt t="7701" x="4697413" y="4429125"/>
          <p14:tracePt t="7718" x="4545013" y="4268788"/>
          <p14:tracePt t="7734" x="4429125" y="4116388"/>
          <p14:tracePt t="7751" x="4340225" y="4000500"/>
          <p14:tracePt t="7752" x="4286250" y="3929063"/>
          <p14:tracePt t="7768" x="4232275" y="3840163"/>
          <p14:tracePt t="7785" x="4179888" y="3768725"/>
          <p14:tracePt t="7802" x="4170363" y="3724275"/>
          <p14:tracePt t="7818" x="4133850" y="3633788"/>
          <p14:tracePt t="7835" x="4089400" y="3313113"/>
          <p14:tracePt t="7852" x="4062413" y="3179763"/>
          <p14:tracePt t="7868" x="4062413" y="3081338"/>
          <p14:tracePt t="7885" x="4037013" y="2938463"/>
          <p14:tracePt t="7902" x="4017963" y="2759075"/>
          <p14:tracePt t="7920" x="4017963" y="2544763"/>
          <p14:tracePt t="7935" x="4017963" y="2482850"/>
          <p14:tracePt t="7952" x="4044950" y="2384425"/>
          <p14:tracePt t="7968" x="4062413" y="2347913"/>
          <p14:tracePt t="7985" x="4098925" y="2312988"/>
          <p14:tracePt t="8002" x="4116388" y="2286000"/>
          <p14:tracePt t="8019" x="4160838" y="2276475"/>
          <p14:tracePt t="8036" x="4214813" y="2268538"/>
          <p14:tracePt t="8052" x="4286250" y="2259013"/>
          <p14:tracePt t="8069" x="4340225" y="2251075"/>
          <p14:tracePt t="8086" x="4394200" y="2232025"/>
          <p14:tracePt t="8103" x="4456113" y="2224088"/>
          <p14:tracePt t="8120" x="4510088" y="2224088"/>
          <p14:tracePt t="8136" x="4633913" y="2224088"/>
          <p14:tracePt t="8153" x="4751388" y="2276475"/>
          <p14:tracePt t="8170" x="4875213" y="2330450"/>
          <p14:tracePt t="8186" x="4991100" y="2374900"/>
          <p14:tracePt t="8203" x="5126038" y="2428875"/>
          <p14:tracePt t="8220" x="5251450" y="2455863"/>
          <p14:tracePt t="8236" x="5367338" y="2500313"/>
          <p14:tracePt t="8253" x="5429250" y="2536825"/>
          <p14:tracePt t="8270" x="5465763" y="2562225"/>
          <p14:tracePt t="8287" x="5500688" y="2598738"/>
          <p14:tracePt t="8303" x="5562600" y="2687638"/>
          <p14:tracePt t="8321" x="5661025" y="3017838"/>
          <p14:tracePt t="8337" x="5697538" y="3179763"/>
          <p14:tracePt t="8353" x="5705475" y="3348038"/>
          <p14:tracePt t="8370" x="5732463" y="3500438"/>
          <p14:tracePt t="8387" x="5751513" y="3660775"/>
          <p14:tracePt t="8404" x="5795963" y="3848100"/>
          <p14:tracePt t="8420" x="5822950" y="4044950"/>
          <p14:tracePt t="8437" x="5884863" y="4295775"/>
          <p14:tracePt t="8454" x="5938838" y="4491038"/>
          <p14:tracePt t="8471" x="5973763" y="4652963"/>
          <p14:tracePt t="8487" x="5991225" y="4776788"/>
          <p14:tracePt t="8504" x="6000750" y="4983163"/>
          <p14:tracePt t="8521" x="6000750" y="5099050"/>
          <p14:tracePt t="8537" x="6000750" y="5197475"/>
          <p14:tracePt t="8554" x="6000750" y="5303838"/>
          <p14:tracePt t="8571" x="5991225" y="5357813"/>
          <p14:tracePt t="8588" x="5956300" y="5419725"/>
          <p14:tracePt t="8604" x="5938838" y="5438775"/>
          <p14:tracePt t="8621" x="5919788" y="5456238"/>
          <p14:tracePt t="8638" x="5875338" y="5456238"/>
          <p14:tracePt t="8655" x="5822950" y="5456238"/>
          <p14:tracePt t="8672" x="5653088" y="5456238"/>
          <p14:tracePt t="8672" x="5572125" y="5446713"/>
          <p14:tracePt t="8688" x="5402263" y="5367338"/>
          <p14:tracePt t="8705" x="5224463" y="5303838"/>
          <p14:tracePt t="8722" x="5072063" y="5214938"/>
          <p14:tracePt t="8738" x="4965700" y="5160963"/>
          <p14:tracePt t="8755" x="4911725" y="5133975"/>
          <p14:tracePt t="8772" x="4894263" y="5126038"/>
          <p14:tracePt t="8788" x="4857750" y="5108575"/>
          <p14:tracePt t="8805" x="4830763" y="5072063"/>
          <p14:tracePt t="8822" x="4786313" y="4983163"/>
          <p14:tracePt t="8839" x="4670425" y="4633913"/>
          <p14:tracePt t="8855" x="4527550" y="4160838"/>
          <p14:tracePt t="8872" x="4348163" y="3517900"/>
          <p14:tracePt t="8889" x="4295775" y="3348038"/>
          <p14:tracePt t="8906" x="4268788" y="3251200"/>
          <p14:tracePt t="8922" x="4268788" y="3179763"/>
          <p14:tracePt t="8940" x="4268788" y="3108325"/>
          <p14:tracePt t="8956" x="4286250" y="3009900"/>
          <p14:tracePt t="8973" x="4348163" y="2901950"/>
          <p14:tracePt t="8989" x="4456113" y="2768600"/>
          <p14:tracePt t="9006" x="4537075" y="2652713"/>
          <p14:tracePt t="9023" x="4625975" y="2509838"/>
          <p14:tracePt t="9040" x="4660900" y="2393950"/>
          <p14:tracePt t="9040" x="4687888" y="2347913"/>
          <p14:tracePt t="9056" x="4732338" y="2241550"/>
          <p14:tracePt t="9073" x="4776788" y="2170113"/>
          <p14:tracePt t="9090" x="4830763" y="2116138"/>
          <p14:tracePt t="9106" x="4884738" y="2081213"/>
          <p14:tracePt t="9123" x="4973638" y="2071688"/>
          <p14:tracePt t="9140" x="5170488" y="2071688"/>
          <p14:tracePt t="9156" x="5330825" y="2108200"/>
          <p14:tracePt t="9173" x="5500688" y="2197100"/>
          <p14:tracePt t="9190" x="5661025" y="2303463"/>
          <p14:tracePt t="9207" x="5786438" y="2419350"/>
          <p14:tracePt t="9223" x="5894388" y="2544763"/>
          <p14:tracePt t="9241" x="6054725" y="2751138"/>
          <p14:tracePt t="9257" x="6143625" y="2874963"/>
          <p14:tracePt t="9274" x="6170613" y="2938463"/>
          <p14:tracePt t="9291" x="6197600" y="3017838"/>
          <p14:tracePt t="9307" x="6205538" y="3133725"/>
          <p14:tracePt t="9324" x="6232525" y="3276600"/>
          <p14:tracePt t="9341" x="6251575" y="3411538"/>
          <p14:tracePt t="9357" x="6276975" y="3581400"/>
          <p14:tracePt t="9374" x="6303963" y="3759200"/>
          <p14:tracePt t="9391" x="6313488" y="3902075"/>
          <p14:tracePt t="9407" x="6330950" y="4037013"/>
          <p14:tracePt t="9424" x="6330950" y="4179888"/>
          <p14:tracePt t="9441" x="6330950" y="4268788"/>
          <p14:tracePt t="9458" x="6330950" y="4340225"/>
          <p14:tracePt t="9475" x="6330950" y="4411663"/>
          <p14:tracePt t="9491" x="6330950" y="4465638"/>
          <p14:tracePt t="9508" x="6323013" y="4510088"/>
          <p14:tracePt t="9524" x="6313488" y="4572000"/>
          <p14:tracePt t="9541" x="6313488" y="4625975"/>
          <p14:tracePt t="9558" x="6303963" y="4679950"/>
          <p14:tracePt t="9575" x="6296025" y="4751388"/>
          <p14:tracePt t="9592" x="6276975" y="4813300"/>
          <p14:tracePt t="9609" x="6259513" y="4875213"/>
          <p14:tracePt t="9625" x="6242050" y="4911725"/>
          <p14:tracePt t="9642" x="6224588" y="4938713"/>
          <p14:tracePt t="9658" x="6205538" y="4956175"/>
          <p14:tracePt t="9675" x="6161088" y="4973638"/>
          <p14:tracePt t="9692" x="6126163" y="4983163"/>
          <p14:tracePt t="9709" x="6062663" y="4983163"/>
          <p14:tracePt t="9725" x="5973763" y="4983163"/>
          <p14:tracePt t="9742" x="5616575" y="4973638"/>
          <p14:tracePt t="9759" x="5438775" y="4929188"/>
          <p14:tracePt t="9775" x="5313363" y="4902200"/>
          <p14:tracePt t="9793" x="5224463" y="4884738"/>
          <p14:tracePt t="9809" x="5187950" y="4875213"/>
          <p14:tracePt t="9826" x="5170488" y="4857750"/>
          <p14:tracePt t="9843" x="5133975" y="4840288"/>
          <p14:tracePt t="9859" x="5099050" y="4813300"/>
          <p14:tracePt t="9875" x="5045075" y="4759325"/>
          <p14:tracePt t="9893" x="4991100" y="4687888"/>
          <p14:tracePt t="9910" x="4929188" y="4589463"/>
          <p14:tracePt t="9926" x="4813300" y="4411663"/>
          <p14:tracePt t="9942" x="4697413" y="4259263"/>
          <p14:tracePt t="9959" x="4598988" y="4116388"/>
          <p14:tracePt t="9977" x="4491038" y="3946525"/>
          <p14:tracePt t="9993" x="4446588" y="3857625"/>
          <p14:tracePt t="10011" x="4411663" y="3741738"/>
          <p14:tracePt t="10027" x="4357688" y="3571875"/>
          <p14:tracePt t="10043" x="4303713" y="3357563"/>
          <p14:tracePt t="10060" x="4205288" y="3133725"/>
          <p14:tracePt t="10077" x="4116388" y="2919413"/>
          <p14:tracePt t="10093" x="4089400" y="2795588"/>
          <p14:tracePt t="10110" x="4089400" y="2697163"/>
          <p14:tracePt t="10127" x="4089400" y="2562225"/>
          <p14:tracePt t="10144" x="4089400" y="2438400"/>
          <p14:tracePt t="10161" x="4143375" y="2205038"/>
          <p14:tracePt t="10177" x="4197350" y="2044700"/>
          <p14:tracePt t="10194" x="4224338" y="1965325"/>
          <p14:tracePt t="10211" x="4268788" y="1911350"/>
          <p14:tracePt t="10227" x="4322763" y="1884363"/>
          <p14:tracePt t="10244" x="4384675" y="1884363"/>
          <p14:tracePt t="10261" x="4572000" y="1884363"/>
          <p14:tracePt t="10277" x="4714875" y="1938338"/>
          <p14:tracePt t="10294" x="4768850" y="1973263"/>
          <p14:tracePt t="10311" x="4848225" y="2017713"/>
          <p14:tracePt t="10328" x="4919663" y="2108200"/>
          <p14:tracePt t="10345" x="5037138" y="2251075"/>
          <p14:tracePt t="10361" x="5197475" y="2643188"/>
          <p14:tracePt t="10378" x="5313363" y="2928938"/>
          <p14:tracePt t="10395" x="5402263" y="3187700"/>
          <p14:tracePt t="10411" x="5456238" y="3384550"/>
          <p14:tracePt t="10428" x="5500688" y="3554413"/>
          <p14:tracePt t="10445" x="5527675" y="3660775"/>
          <p14:tracePt t="10462" x="5537200" y="3714750"/>
          <p14:tracePt t="10478" x="5537200" y="3751263"/>
          <p14:tracePt t="10495" x="5537200" y="3813175"/>
          <p14:tracePt t="10512" x="5537200" y="3867150"/>
          <p14:tracePt t="10529" x="5562600" y="3938588"/>
          <p14:tracePt t="10545" x="5572125" y="3965575"/>
          <p14:tracePt t="10561" x="5572125" y="3973513"/>
          <p14:tracePt t="10579" x="5572125" y="3983038"/>
          <p14:tracePt t="10595" x="5572125" y="3990975"/>
          <p14:tracePt t="10612" x="5572125" y="4010025"/>
          <p14:tracePt t="10629" x="5572125" y="4027488"/>
          <p14:tracePt t="10645" x="5589588" y="4044950"/>
          <p14:tracePt t="10662" x="5589588" y="4062413"/>
          <p14:tracePt t="10679" x="5599113" y="4071938"/>
          <p14:tracePt t="10697" x="5599113" y="4089400"/>
          <p14:tracePt t="10825" x="5599113" y="4108450"/>
          <p14:tracePt t="10833" x="5608638" y="4108450"/>
          <p14:tracePt t="11025" x="5616575" y="4108450"/>
          <p14:tracePt t="11065" x="5616575" y="4098925"/>
          <p14:tracePt t="11081" x="5608638" y="4098925"/>
          <p14:tracePt t="11129" x="5616575" y="4098925"/>
          <p14:tracePt t="11137" x="5643563" y="4098925"/>
          <p14:tracePt t="11147" x="5741988" y="4098925"/>
          <p14:tracePt t="11164" x="5830888" y="4133850"/>
          <p14:tracePt t="11265" x="5776913" y="4108450"/>
          <p14:tracePt t="11273" x="5715000" y="4054475"/>
          <p14:tracePt t="11281" x="5589588" y="3946525"/>
          <p14:tracePt t="11298" x="5394325" y="3776663"/>
          <p14:tracePt t="11315" x="5367338" y="3759200"/>
          <p14:tracePt t="11737" x="5340350" y="3759200"/>
          <p14:tracePt t="11753" x="5313363" y="3759200"/>
          <p14:tracePt t="11761" x="5276850" y="3759200"/>
          <p14:tracePt t="11769" x="5259388" y="3759200"/>
          <p14:tracePt t="11783" x="5251450" y="3759200"/>
          <p14:tracePt t="11800" x="5241925" y="3759200"/>
          <p14:tracePt t="11953" x="5232400" y="3759200"/>
          <p14:tracePt t="11961" x="5224463" y="3759200"/>
          <p14:tracePt t="11977" x="5205413" y="3759200"/>
          <p14:tracePt t="11993" x="5180013" y="3759200"/>
          <p14:tracePt t="12002" x="5160963" y="3759200"/>
          <p14:tracePt t="12018" x="5099050" y="3759200"/>
          <p14:tracePt t="12034" x="4983163" y="3724275"/>
          <p14:tracePt t="12051" x="4510088" y="3473450"/>
          <p14:tracePt t="12068" x="4081463" y="3143250"/>
          <p14:tracePt t="12084" x="3830638" y="2919413"/>
          <p14:tracePt t="12101" x="3697288" y="2803525"/>
          <p14:tracePt t="12118" x="3625850" y="2732088"/>
          <p14:tracePt t="12134" x="3571875" y="2679700"/>
          <p14:tracePt t="12151" x="3544888" y="2625725"/>
          <p14:tracePt t="12168" x="3527425" y="2544763"/>
          <p14:tracePt t="12185" x="3527425" y="2465388"/>
          <p14:tracePt t="12185" x="3527425" y="2428875"/>
          <p14:tracePt t="12202" x="3527425" y="2339975"/>
          <p14:tracePt t="12218" x="3544888" y="2241550"/>
          <p14:tracePt t="12235" x="3581400" y="2205038"/>
          <p14:tracePt t="12252" x="3589338" y="2160588"/>
          <p14:tracePt t="12268" x="3589338" y="2098675"/>
          <p14:tracePt t="12285" x="3589338" y="1965325"/>
          <p14:tracePt t="12302" x="3571875" y="1874838"/>
          <p14:tracePt t="12319" x="3571875" y="1830388"/>
          <p14:tracePt t="12361" x="3571875" y="1847850"/>
          <p14:tracePt t="12369" x="3581400" y="1893888"/>
          <p14:tracePt t="12377" x="3598863" y="1965325"/>
          <p14:tracePt t="12386" x="3633788" y="2054225"/>
          <p14:tracePt t="12402" x="3670300" y="2224088"/>
          <p14:tracePt t="12419" x="3714750" y="2384425"/>
          <p14:tracePt t="12436" x="3741738" y="2473325"/>
          <p14:tracePt t="12452" x="3741738" y="2527300"/>
          <p14:tracePt t="12469" x="3768725" y="2589213"/>
          <p14:tracePt t="12486" x="3776663" y="2616200"/>
          <p14:tracePt t="12503" x="3786188" y="2633663"/>
          <p14:tracePt t="12577" x="3786188" y="2625725"/>
          <p14:tracePt t="12593" x="3786188" y="2616200"/>
          <p14:tracePt t="12601" x="3786188" y="2608263"/>
          <p14:tracePt t="12609" x="3786188" y="2581275"/>
          <p14:tracePt t="12619" x="3786188" y="2571750"/>
          <p14:tracePt t="12636" x="3803650" y="2527300"/>
          <p14:tracePt t="12653" x="3822700" y="2482850"/>
          <p14:tracePt t="12670" x="3822700" y="2446338"/>
          <p14:tracePt t="12687" x="3830638" y="2428875"/>
          <p14:tracePt t="12704" x="3830638" y="2411413"/>
          <p14:tracePt t="12720" x="3830638" y="2401888"/>
          <p14:tracePt t="12737" x="3830638" y="2384425"/>
          <p14:tracePt t="12754" x="3830638" y="2330450"/>
          <p14:tracePt t="12770" x="3830638" y="2295525"/>
          <p14:tracePt t="12787" x="3830638" y="2286000"/>
          <p14:tracePt t="12804" x="3830638" y="2268538"/>
          <p14:tracePt t="12825" x="3830638" y="2259013"/>
          <p14:tracePt t="12841" x="3830638" y="2251075"/>
          <p14:tracePt t="12854" x="3830638" y="2241550"/>
          <p14:tracePt t="12881" x="3830638" y="2224088"/>
          <p14:tracePt t="12953" x="3840163" y="2214563"/>
          <p14:tracePt t="12961" x="3848100" y="2214563"/>
          <p14:tracePt t="12971" x="3848100" y="2205038"/>
          <p14:tracePt t="12988" x="3857625" y="2197100"/>
          <p14:tracePt t="13004" x="3867150" y="2187575"/>
          <p14:tracePt t="13098" x="3867150" y="2179638"/>
          <p14:tracePt t="13113" x="3867150" y="2170113"/>
          <p14:tracePt t="13122" x="3867150" y="2160588"/>
          <p14:tracePt t="13130" x="3867150" y="2152650"/>
          <p14:tracePt t="13146" x="3848100" y="2143125"/>
          <p14:tracePt t="13155" x="3840163" y="2133600"/>
          <p14:tracePt t="13172" x="3803650" y="2108200"/>
          <p14:tracePt t="13189" x="3768725" y="2071688"/>
          <p14:tracePt t="13205" x="3732213" y="2027238"/>
          <p14:tracePt t="13222" x="3660775" y="1982788"/>
          <p14:tracePt t="13239" x="3589338" y="1919288"/>
          <p14:tracePt t="13255" x="3500438" y="1866900"/>
          <p14:tracePt t="13272" x="3411538" y="1822450"/>
          <p14:tracePt t="13289" x="3133725" y="1724025"/>
          <p14:tracePt t="13306" x="2813050" y="1652588"/>
          <p14:tracePt t="13323" x="2670175" y="1633538"/>
          <p14:tracePt t="13339" x="2581275" y="1616075"/>
          <p14:tracePt t="13356" x="2562225" y="1616075"/>
          <p14:tracePt t="13372" x="2554288" y="1616075"/>
          <p14:tracePt t="13530" x="2544763" y="1616075"/>
          <p14:tracePt t="13714" x="2536825" y="1616075"/>
          <p14:tracePt t="13722" x="2509838" y="1616075"/>
          <p14:tracePt t="13730" x="2490788" y="1616075"/>
          <p14:tracePt t="13741" x="2438400" y="1616075"/>
          <p14:tracePt t="13757" x="2357438" y="1643063"/>
          <p14:tracePt t="13774" x="2241550" y="1704975"/>
          <p14:tracePt t="13792" x="2125663" y="1776413"/>
          <p14:tracePt t="13808" x="2000250" y="1847850"/>
          <p14:tracePt t="13824" x="1911350" y="1919288"/>
          <p14:tracePt t="13827" x="1874838" y="1955800"/>
          <p14:tracePt t="13841" x="1857375" y="1973263"/>
          <p14:tracePt t="13860" x="1830388" y="2009775"/>
          <p14:tracePt t="13874" x="1812925" y="2036763"/>
          <p14:tracePt t="13891" x="1812925" y="2071688"/>
          <p14:tracePt t="13908" x="1812925" y="2098675"/>
          <p14:tracePt t="13925" x="1812925" y="2133600"/>
          <p14:tracePt t="13942" x="1812925" y="2197100"/>
          <p14:tracePt t="13958" x="1812925" y="2259013"/>
          <p14:tracePt t="13975" x="1812925" y="2322513"/>
          <p14:tracePt t="13992" x="1812925" y="2339975"/>
          <p14:tracePt t="14008" x="1812925" y="2374900"/>
          <p14:tracePt t="14012" x="1812925" y="2384425"/>
          <p14:tracePt t="14025" x="1812925" y="2393950"/>
          <p14:tracePt t="14046" x="1803400" y="2393950"/>
          <p14:tracePt t="14131" x="1803400" y="2384425"/>
          <p14:tracePt t="14139" x="1795463" y="2384425"/>
          <p14:tracePt t="14292" x="1785938" y="2384425"/>
          <p14:tracePt t="14323" x="1776413" y="2384425"/>
          <p14:tracePt t="14339" x="1768475" y="2384425"/>
          <p14:tracePt t="14356" x="1758950" y="2393950"/>
          <p14:tracePt t="14363" x="1751013" y="2393950"/>
          <p14:tracePt t="14376" x="1741488" y="2401888"/>
          <p14:tracePt t="14393" x="1724025" y="2419350"/>
          <p14:tracePt t="14396" x="1704975" y="2446338"/>
          <p14:tracePt t="14412" x="1679575" y="2465388"/>
          <p14:tracePt t="14434" x="1643063" y="2517775"/>
          <p14:tracePt t="14443" x="1633538" y="2527300"/>
          <p14:tracePt t="14460" x="1616075" y="2562225"/>
          <p14:tracePt t="14477" x="1571625" y="2598738"/>
          <p14:tracePt t="14493" x="1527175" y="2670175"/>
          <p14:tracePt t="14510" x="1465263" y="2732088"/>
          <p14:tracePt t="14527" x="1419225" y="2803525"/>
          <p14:tracePt t="14544" x="1384300" y="2901950"/>
          <p14:tracePt t="14560" x="1347788" y="2990850"/>
          <p14:tracePt t="14577" x="1303338" y="3098800"/>
          <p14:tracePt t="14594" x="1214438" y="3187700"/>
          <p14:tracePt t="14611" x="1169988" y="3224213"/>
          <p14:tracePt t="14627" x="1116013" y="3241675"/>
          <p14:tracePt t="14644" x="1089025" y="3251200"/>
          <p14:tracePt t="14661" x="1062038" y="3259138"/>
          <p14:tracePt t="14678" x="1054100" y="3259138"/>
          <p14:tracePt t="14722" x="1036638" y="3259138"/>
          <p14:tracePt t="14738" x="1017588" y="3259138"/>
          <p14:tracePt t="14746" x="1009650" y="3251200"/>
          <p14:tracePt t="14754" x="982663" y="3232150"/>
          <p14:tracePt t="14762" x="965200" y="3205163"/>
          <p14:tracePt t="14778" x="928688" y="3187700"/>
          <p14:tracePt t="14795" x="893763" y="3170238"/>
          <p14:tracePt t="14812" x="857250" y="3160713"/>
          <p14:tracePt t="14828" x="839788" y="3160713"/>
          <p14:tracePt t="14845" x="822325" y="3160713"/>
          <p14:tracePt t="14862" x="776288" y="3160713"/>
          <p14:tracePt t="14878" x="750888" y="3160713"/>
          <p14:tracePt t="14895" x="731838" y="3160713"/>
          <p14:tracePt t="14912" x="723900" y="3179763"/>
          <p14:tracePt t="14928" x="704850" y="3197225"/>
          <p14:tracePt t="14946" x="704850" y="3205163"/>
          <p14:tracePt t="14963" x="741363" y="3232150"/>
          <p14:tracePt t="14979" x="965200" y="3259138"/>
          <p14:tracePt t="14995" x="1455738" y="3303588"/>
          <p14:tracePt t="15012" x="1884363" y="3303588"/>
          <p14:tracePt t="15029" x="2054225" y="3303588"/>
          <p14:tracePt t="15046" x="2143125" y="3251200"/>
          <p14:tracePt t="15062" x="2160588" y="3232150"/>
          <p14:tracePt t="15079" x="2179638" y="3160713"/>
          <p14:tracePt t="15096" x="2179638" y="3081338"/>
          <p14:tracePt t="15113" x="2170113" y="2973388"/>
          <p14:tracePt t="15129" x="2108200" y="2894013"/>
          <p14:tracePt t="15146" x="1919288" y="2795588"/>
          <p14:tracePt t="15164" x="1812925" y="2768600"/>
          <p14:tracePt t="15180" x="1741488" y="2768600"/>
          <p14:tracePt t="15196" x="1670050" y="2768600"/>
          <p14:tracePt t="15212" x="1633538" y="2768600"/>
          <p14:tracePt t="15230" x="1598613" y="2759075"/>
          <p14:tracePt t="15250" x="1598613" y="2751138"/>
          <p14:tracePt t="15263" x="1598613" y="2724150"/>
          <p14:tracePt t="15280" x="1697038" y="2616200"/>
          <p14:tracePt t="15297" x="1928813" y="2482850"/>
          <p14:tracePt t="15314" x="2160588" y="2357438"/>
          <p14:tracePt t="15314" x="2312988" y="2259013"/>
          <p14:tracePt t="15330" x="2455863" y="2170113"/>
          <p14:tracePt t="15347" x="2509838" y="2125663"/>
          <p14:tracePt t="15363" x="2509838" y="2108200"/>
          <p14:tracePt t="15380" x="2509838" y="2081213"/>
          <p14:tracePt t="15410" x="2509838" y="2071688"/>
          <p14:tracePt t="15458" x="2509838" y="2054225"/>
          <p14:tracePt t="15474" x="2509838" y="2036763"/>
          <p14:tracePt t="15482" x="2509838" y="2017713"/>
          <p14:tracePt t="15490" x="2527300" y="1946275"/>
          <p14:tracePt t="15498" x="2554288" y="1893888"/>
          <p14:tracePt t="15514" x="2608263" y="1847850"/>
          <p14:tracePt t="15514" x="2643188" y="1785938"/>
          <p14:tracePt t="15531" x="2724150" y="1679575"/>
          <p14:tracePt t="15547" x="2795588" y="1571625"/>
          <p14:tracePt t="15564" x="2847975" y="1500188"/>
          <p14:tracePt t="15581" x="2867025" y="1455738"/>
          <p14:tracePt t="15598" x="2894013" y="1428750"/>
          <p14:tracePt t="15614" x="2901950" y="1428750"/>
          <p14:tracePt t="15631" x="2911475" y="1428750"/>
          <p14:tracePt t="15648" x="2928938" y="1428750"/>
          <p14:tracePt t="15665" x="2946400" y="1428750"/>
          <p14:tracePt t="15683" x="3044825" y="1473200"/>
          <p14:tracePt t="15699" x="3116263" y="1544638"/>
          <p14:tracePt t="15715" x="3214688" y="1643063"/>
          <p14:tracePt t="15731" x="3581400" y="1946275"/>
          <p14:tracePt t="15748" x="3741738" y="2125663"/>
          <p14:tracePt t="15765" x="3830638" y="2286000"/>
          <p14:tracePt t="15782" x="3919538" y="2465388"/>
          <p14:tracePt t="15798" x="3990975" y="2660650"/>
          <p14:tracePt t="15815" x="4044950" y="2768600"/>
          <p14:tracePt t="15833" x="4081463" y="2822575"/>
          <p14:tracePt t="15849" x="4108450" y="2847975"/>
          <p14:tracePt t="15865" x="4116388" y="2867025"/>
          <p14:tracePt t="15882" x="4116388" y="2884488"/>
          <p14:tracePt t="15906" x="4116388" y="2894013"/>
          <p14:tracePt t="15922" x="4116388" y="2901950"/>
          <p14:tracePt t="15938" x="4116388" y="2911475"/>
          <p14:tracePt t="15949" x="4125913" y="2928938"/>
          <p14:tracePt t="15966" x="4125913" y="2946400"/>
          <p14:tracePt t="15983" x="4143375" y="2990850"/>
          <p14:tracePt t="15999" x="4160838" y="3054350"/>
          <p14:tracePt t="16016" x="4224338" y="3143250"/>
          <p14:tracePt t="16033" x="4295775" y="3241675"/>
          <p14:tracePt t="16049" x="4367213" y="3340100"/>
          <p14:tracePt t="16066" x="4429125" y="3455988"/>
          <p14:tracePt t="16083" x="4465638" y="3482975"/>
          <p14:tracePt t="16099" x="4491038" y="3517900"/>
          <p14:tracePt t="16116" x="4545013" y="3571875"/>
          <p14:tracePt t="16133" x="4589463" y="3616325"/>
          <p14:tracePt t="16150" x="4670425" y="3670300"/>
          <p14:tracePt t="16166" x="4741863" y="3741738"/>
          <p14:tracePt t="16183" x="4795838" y="3795713"/>
          <p14:tracePt t="16200" x="4857750" y="3848100"/>
          <p14:tracePt t="16216" x="4894263" y="3875088"/>
          <p14:tracePt t="16233" x="4919663" y="3902075"/>
          <p14:tracePt t="16250" x="4938713" y="3919538"/>
          <p14:tracePt t="16291" x="4946650" y="3919538"/>
          <p14:tracePt t="16338" x="4956175" y="3919538"/>
          <p14:tracePt t="17435" x="4956175" y="3911600"/>
          <p14:tracePt t="17443" x="4946650" y="3911600"/>
          <p14:tracePt t="17455" x="4938713" y="3902075"/>
          <p14:tracePt t="17471" x="4929188" y="3894138"/>
          <p14:tracePt t="17488" x="4911725" y="3857625"/>
          <p14:tracePt t="17505" x="4911725" y="3822700"/>
          <p14:tracePt t="17522" x="4911725" y="3776663"/>
          <p14:tracePt t="17538" x="4911725" y="3724275"/>
          <p14:tracePt t="17539" x="4911725" y="3697288"/>
          <p14:tracePt t="17555" x="4911725" y="3643313"/>
          <p14:tracePt t="17572" x="4911725" y="3625850"/>
          <p14:tracePt t="17589" x="4929188" y="3598863"/>
          <p14:tracePt t="17619" x="4929188" y="3589338"/>
          <p14:tracePt t="17691" x="4929188" y="3581400"/>
          <p14:tracePt t="17787" x="4919663" y="3581400"/>
          <p14:tracePt t="17915" x="4919663" y="3598863"/>
          <p14:tracePt t="17924" x="4919663" y="3608388"/>
          <p14:tracePt t="17939" x="4919663" y="3616325"/>
          <p14:tracePt t="17947" x="4919663" y="3633788"/>
          <p14:tracePt t="17957" x="4929188" y="3633788"/>
          <p14:tracePt t="17974" x="4965700" y="3652838"/>
          <p14:tracePt t="18811" x="4973638" y="3652838"/>
          <p14:tracePt t="18819" x="4956175" y="3679825"/>
          <p14:tracePt t="18827" x="4938713" y="3697288"/>
          <p14:tracePt t="18844" x="4919663" y="3751263"/>
          <p14:tracePt t="18860" x="4894263" y="3803650"/>
          <p14:tracePt t="18877" x="4867275" y="3884613"/>
          <p14:tracePt t="18894" x="4830763" y="4152900"/>
          <p14:tracePt t="18910" x="4803775" y="4402138"/>
          <p14:tracePt t="18927" x="4776788" y="4679950"/>
          <p14:tracePt t="18944" x="4751388" y="4894263"/>
          <p14:tracePt t="18960" x="4732338" y="5108575"/>
          <p14:tracePt t="18977" x="4732338" y="5259388"/>
          <p14:tracePt t="18994" x="4732338" y="5375275"/>
          <p14:tracePt t="19011" x="4732338" y="5473700"/>
          <p14:tracePt t="19027" x="4724400" y="5554663"/>
          <p14:tracePt t="19044" x="4714875" y="5572125"/>
          <p14:tracePt t="19061" x="4705350" y="5581650"/>
          <p14:tracePt t="19077" x="4697413" y="5581650"/>
          <p14:tracePt t="19095" x="4670425" y="5581650"/>
          <p14:tracePt t="19112" x="4643438" y="5581650"/>
          <p14:tracePt t="19128" x="4589463" y="5572125"/>
          <p14:tracePt t="19144" x="4545013" y="5537200"/>
          <p14:tracePt t="19161" x="4465638" y="5456238"/>
          <p14:tracePt t="19178" x="4357688" y="5357813"/>
          <p14:tracePt t="19195" x="4251325" y="5170488"/>
          <p14:tracePt t="19212" x="4197350" y="4911725"/>
          <p14:tracePt t="19228" x="4197350" y="4705350"/>
          <p14:tracePt t="19245" x="4197350" y="4572000"/>
          <p14:tracePt t="19261" x="4197350" y="4465638"/>
          <p14:tracePt t="19278" x="4197350" y="4429125"/>
          <p14:tracePt t="19295" x="4197350" y="4394200"/>
          <p14:tracePt t="19312" x="4179888" y="4340225"/>
          <p14:tracePt t="19329" x="4133850" y="4313238"/>
          <p14:tracePt t="19345" x="4037013" y="4286250"/>
          <p14:tracePt t="19361" x="3759200" y="4286250"/>
          <p14:tracePt t="19378" x="3616325" y="4286250"/>
          <p14:tracePt t="19396" x="3394075" y="4286250"/>
          <p14:tracePt t="19412" x="3232150" y="4286250"/>
          <p14:tracePt t="19429" x="3089275" y="4286250"/>
          <p14:tracePt t="19446" x="2894013" y="4286250"/>
          <p14:tracePt t="19462" x="2705100" y="4286250"/>
          <p14:tracePt t="19479" x="2554288" y="4286250"/>
          <p14:tracePt t="19496" x="2465388" y="4286250"/>
          <p14:tracePt t="19513" x="2419350" y="4286250"/>
          <p14:tracePt t="19529" x="2366963" y="4286250"/>
          <p14:tracePt t="19546" x="2276475" y="4286250"/>
          <p14:tracePt t="19563" x="1874838" y="4286250"/>
          <p14:tracePt t="19580" x="1714500" y="4286250"/>
          <p14:tracePt t="19596" x="1616075" y="4286250"/>
          <p14:tracePt t="19614" x="1544638" y="4295775"/>
          <p14:tracePt t="19630" x="1500188" y="4313238"/>
          <p14:tracePt t="19646" x="1482725" y="4322763"/>
          <p14:tracePt t="19663" x="1455738" y="4357688"/>
          <p14:tracePt t="19680" x="1428750" y="4402138"/>
          <p14:tracePt t="19697" x="1419225" y="4483100"/>
          <p14:tracePt t="19714" x="1419225" y="4572000"/>
          <p14:tracePt t="19730" x="1419225" y="4660900"/>
          <p14:tracePt t="19747" x="1455738" y="4768850"/>
          <p14:tracePt t="19764" x="1571625" y="4965700"/>
          <p14:tracePt t="19780" x="1660525" y="5108575"/>
          <p14:tracePt t="19797" x="1731963" y="5251450"/>
          <p14:tracePt t="19814" x="1830388" y="5384800"/>
          <p14:tracePt t="19831" x="1965325" y="5537200"/>
          <p14:tracePt t="19847" x="2081213" y="5670550"/>
          <p14:tracePt t="19863" x="2160588" y="5759450"/>
          <p14:tracePt t="19881" x="2241550" y="5830888"/>
          <p14:tracePt t="19897" x="2347913" y="5902325"/>
          <p14:tracePt t="19914" x="2509838" y="5965825"/>
          <p14:tracePt t="19931" x="2697163" y="6027738"/>
          <p14:tracePt t="19948" x="2990850" y="6126163"/>
          <p14:tracePt t="19965" x="3143250" y="6170613"/>
          <p14:tracePt t="19981" x="3251200" y="6197600"/>
          <p14:tracePt t="19998" x="3384550" y="6251575"/>
          <p14:tracePt t="20015" x="3509963" y="6259513"/>
          <p14:tracePt t="20031" x="3652838" y="6286500"/>
          <p14:tracePt t="20048" x="3759200" y="6286500"/>
          <p14:tracePt t="20065" x="3813175" y="6286500"/>
          <p14:tracePt t="20081" x="3840163" y="6259513"/>
          <p14:tracePt t="20098" x="3875088" y="6232525"/>
          <p14:tracePt t="20115" x="3902075" y="6170613"/>
          <p14:tracePt t="20132" x="4000500" y="6027738"/>
          <p14:tracePt t="20148" x="4081463" y="5776913"/>
          <p14:tracePt t="20165" x="4125913" y="5616575"/>
          <p14:tracePt t="20182" x="4152900" y="5465763"/>
          <p14:tracePt t="20198" x="4152900" y="5340350"/>
          <p14:tracePt t="20215" x="4143375" y="5205413"/>
          <p14:tracePt t="20232" x="4116388" y="5054600"/>
          <p14:tracePt t="20249" x="4062413" y="4929188"/>
          <p14:tracePt t="20265" x="4044950" y="4822825"/>
          <p14:tracePt t="20282" x="4017963" y="4751388"/>
          <p14:tracePt t="20299" x="3990975" y="4670425"/>
          <p14:tracePt t="20316" x="3938588" y="4581525"/>
          <p14:tracePt t="20333" x="3902075" y="4537075"/>
          <p14:tracePt t="20349" x="3857625" y="4491038"/>
          <p14:tracePt t="20365" x="3813175" y="4446588"/>
          <p14:tracePt t="20382" x="3714750" y="4375150"/>
          <p14:tracePt t="20399" x="3633788" y="4348163"/>
          <p14:tracePt t="20416" x="3517900" y="4322763"/>
          <p14:tracePt t="20433" x="3482975" y="4322763"/>
          <p14:tracePt t="20449" x="3402013" y="4322763"/>
          <p14:tracePt t="20466" x="3330575" y="4348163"/>
          <p14:tracePt t="20483" x="3286125" y="4367213"/>
          <p14:tracePt t="20500" x="3133725" y="4438650"/>
          <p14:tracePt t="20516" x="2847975" y="4483100"/>
          <p14:tracePt t="20533" x="2697163" y="4537075"/>
          <p14:tracePt t="20550" x="2517775" y="4581525"/>
          <p14:tracePt t="20566" x="2411413" y="4643438"/>
          <p14:tracePt t="20583" x="2366963" y="4687888"/>
          <p14:tracePt t="20600" x="2330450" y="4759325"/>
          <p14:tracePt t="20617" x="2303463" y="4830763"/>
          <p14:tracePt t="20633" x="2276475" y="4894263"/>
          <p14:tracePt t="20650" x="2251075" y="4973638"/>
          <p14:tracePt t="20667" x="2251075" y="5045075"/>
          <p14:tracePt t="20684" x="2276475" y="5286375"/>
          <p14:tracePt t="20701" x="2366963" y="5438775"/>
          <p14:tracePt t="20717" x="2428875" y="5554663"/>
          <p14:tracePt t="20734" x="2536825" y="5661025"/>
          <p14:tracePt t="20750" x="2643188" y="5741988"/>
          <p14:tracePt t="20767" x="2813050" y="5848350"/>
          <p14:tracePt t="20784" x="2965450" y="5911850"/>
          <p14:tracePt t="20801" x="3108325" y="5938838"/>
          <p14:tracePt t="20818" x="3251200" y="5965825"/>
          <p14:tracePt t="20835" x="3348038" y="5965825"/>
          <p14:tracePt t="20851" x="3429000" y="5965825"/>
          <p14:tracePt t="20868" x="3544888" y="5965825"/>
          <p14:tracePt t="20868" x="3608388" y="5965825"/>
          <p14:tracePt t="20884" x="3741738" y="5965825"/>
          <p14:tracePt t="20901" x="3894138" y="5919788"/>
          <p14:tracePt t="20917" x="4037013" y="5857875"/>
          <p14:tracePt t="20935" x="4125913" y="5803900"/>
          <p14:tracePt t="20951" x="4179888" y="5741988"/>
          <p14:tracePt t="20968" x="4197350" y="5697538"/>
          <p14:tracePt t="20985" x="4197350" y="5616575"/>
          <p14:tracePt t="21001" x="4197350" y="5562600"/>
          <p14:tracePt t="21018" x="4197350" y="5537200"/>
          <p14:tracePt t="21035" x="4197350" y="5518150"/>
          <p14:tracePt t="21052" x="4197350" y="5491163"/>
          <p14:tracePt t="21068" x="4197350" y="5473700"/>
          <p14:tracePt t="21085" x="4187825" y="5456238"/>
          <p14:tracePt t="21102" x="4187825" y="5438775"/>
          <p14:tracePt t="21119" x="4179888" y="5411788"/>
          <p14:tracePt t="21135" x="4179888" y="5367338"/>
          <p14:tracePt t="21152" x="4160838" y="5295900"/>
          <p14:tracePt t="21169" x="4152900" y="5224463"/>
          <p14:tracePt t="21185" x="4133850" y="5126038"/>
          <p14:tracePt t="21202" x="4089400" y="5037138"/>
          <p14:tracePt t="21219" x="4017963" y="4902200"/>
          <p14:tracePt t="21236" x="3973513" y="4830763"/>
          <p14:tracePt t="21236" x="3946525" y="4786313"/>
          <p14:tracePt t="21253" x="3902075" y="4724400"/>
          <p14:tracePt t="21269" x="3848100" y="4670425"/>
          <p14:tracePt t="21286" x="3786188" y="4616450"/>
          <p14:tracePt t="21303" x="3724275" y="4562475"/>
          <p14:tracePt t="21319" x="3643313" y="4518025"/>
          <p14:tracePt t="21336" x="3544888" y="4465638"/>
          <p14:tracePt t="21353" x="3375025" y="4402138"/>
          <p14:tracePt t="21370" x="3286125" y="4375150"/>
          <p14:tracePt t="21387" x="3205163" y="4357688"/>
          <p14:tracePt t="21403" x="3098800" y="4330700"/>
          <p14:tracePt t="21419" x="3000375" y="4303713"/>
          <p14:tracePt t="21437" x="2847975" y="4303713"/>
          <p14:tracePt t="21453" x="2714625" y="4313238"/>
          <p14:tracePt t="21470" x="2536825" y="4375150"/>
          <p14:tracePt t="21487" x="2393950" y="4429125"/>
          <p14:tracePt t="21504" x="2286000" y="4500563"/>
          <p14:tracePt t="21520" x="2241550" y="4598988"/>
          <p14:tracePt t="21537" x="2214563" y="4732338"/>
          <p14:tracePt t="21554" x="2197100" y="4875213"/>
          <p14:tracePt t="21570" x="2187575" y="4991100"/>
          <p14:tracePt t="21587" x="2187575" y="5072063"/>
          <p14:tracePt t="21605" x="2187575" y="5197475"/>
          <p14:tracePt t="21621" x="2197100" y="5259388"/>
          <p14:tracePt t="21637" x="2232025" y="5330825"/>
          <p14:tracePt t="21654" x="2312988" y="5402263"/>
          <p14:tracePt t="21671" x="2384425" y="5483225"/>
          <p14:tracePt t="21687" x="2482850" y="5554663"/>
          <p14:tracePt t="21705" x="2643188" y="5634038"/>
          <p14:tracePt t="21721" x="2768600" y="5670550"/>
          <p14:tracePt t="21738" x="2840038" y="5697538"/>
          <p14:tracePt t="21755" x="2911475" y="5705475"/>
          <p14:tracePt t="21771" x="2955925" y="5715000"/>
          <p14:tracePt t="21788" x="2982913" y="5715000"/>
          <p14:tracePt t="21788" x="3009900" y="5715000"/>
          <p14:tracePt t="21805" x="3071813" y="5732463"/>
          <p14:tracePt t="21821" x="3143250" y="5732463"/>
          <p14:tracePt t="21838" x="3205163" y="5732463"/>
          <p14:tracePt t="21855" x="3251200" y="5732463"/>
          <p14:tracePt t="21871" x="3303588" y="5732463"/>
          <p14:tracePt t="21888" x="3330575" y="5732463"/>
          <p14:tracePt t="21905" x="3384550" y="5715000"/>
          <p14:tracePt t="21921" x="3402013" y="5697538"/>
          <p14:tracePt t="21938" x="3446463" y="5688013"/>
          <p14:tracePt t="21955" x="3465513" y="5670550"/>
          <p14:tracePt t="21972" x="3490913" y="5661025"/>
          <p14:tracePt t="21973" x="3509963" y="5661025"/>
          <p14:tracePt t="21989" x="3554413" y="5643563"/>
          <p14:tracePt t="22005" x="3598863" y="5634038"/>
          <p14:tracePt t="22022" x="3670300" y="5616575"/>
          <p14:tracePt t="22039" x="3751263" y="5589588"/>
          <p14:tracePt t="22056" x="3795713" y="5572125"/>
          <p14:tracePt t="22072" x="3840163" y="5562600"/>
          <p14:tracePt t="22089" x="3857625" y="5554663"/>
          <p14:tracePt t="22106" x="3867150" y="5545138"/>
          <p14:tracePt t="22122" x="3875088" y="5537200"/>
          <p14:tracePt t="22139" x="3894138" y="5518150"/>
          <p14:tracePt t="22157" x="3894138" y="5510213"/>
          <p14:tracePt t="22212" x="3902075" y="5500688"/>
          <p14:tracePt t="22285" x="3902075" y="5491163"/>
          <p14:tracePt t="22316" x="3902075" y="5483225"/>
          <p14:tracePt t="22580" x="3894138" y="5473700"/>
          <p14:tracePt t="22749" x="3884613" y="5473700"/>
          <p14:tracePt t="22845" x="3875088" y="5473700"/>
          <p14:tracePt t="23373" x="3867150" y="5473700"/>
          <p14:tracePt t="23381" x="3830638" y="5456238"/>
          <p14:tracePt t="23389" x="3786188" y="5411788"/>
          <p14:tracePt t="23397" x="3741738" y="5340350"/>
          <p14:tracePt t="23411" x="3697288" y="5286375"/>
          <p14:tracePt t="23428" x="3562350" y="5108575"/>
          <p14:tracePt t="23445" x="3384550" y="4902200"/>
          <p14:tracePt t="23461" x="3259138" y="4822825"/>
          <p14:tracePt t="23478" x="3160713" y="4768850"/>
          <p14:tracePt t="23494" x="3081338" y="4741863"/>
          <p14:tracePt t="23511" x="2990850" y="4732338"/>
          <p14:tracePt t="23528" x="2894013" y="4732338"/>
          <p14:tracePt t="23545" x="2803525" y="4732338"/>
          <p14:tracePt t="23561" x="2652713" y="4732338"/>
          <p14:tracePt t="23578" x="2554288" y="4732338"/>
          <p14:tracePt t="23595" x="2428875" y="4741863"/>
          <p14:tracePt t="23611" x="2347913" y="4768850"/>
          <p14:tracePt t="23628" x="2276475" y="4813300"/>
          <p14:tracePt t="23645" x="2187575" y="4867275"/>
          <p14:tracePt t="23662" x="2143125" y="4902200"/>
          <p14:tracePt t="23678" x="2098675" y="4938713"/>
          <p14:tracePt t="23695" x="2081213" y="4946650"/>
          <p14:tracePt t="23712" x="2062163" y="4946650"/>
          <p14:tracePt t="23728" x="2054225" y="4956175"/>
          <p14:tracePt t="23746" x="2044700" y="4956175"/>
          <p14:tracePt t="23762" x="2027238" y="4965700"/>
          <p14:tracePt t="23779" x="2017713" y="4973638"/>
          <p14:tracePt t="23797" x="2009775" y="4983163"/>
          <p14:tracePt t="23813" x="2009775" y="4991100"/>
          <p14:tracePt t="23830" x="2009775" y="5045075"/>
          <p14:tracePt t="23846" x="2062163" y="5108575"/>
          <p14:tracePt t="23862" x="2108200" y="5153025"/>
          <p14:tracePt t="23879" x="2205038" y="5241925"/>
          <p14:tracePt t="23896" x="2303463" y="5295900"/>
          <p14:tracePt t="23913" x="2465388" y="5322888"/>
          <p14:tracePt t="23930" x="2589213" y="5340350"/>
          <p14:tracePt t="23946" x="2679700" y="5340350"/>
          <p14:tracePt t="23963" x="2759075" y="5322888"/>
          <p14:tracePt t="23980" x="2867025" y="5286375"/>
          <p14:tracePt t="23996" x="2955925" y="5259388"/>
          <p14:tracePt t="24012" x="3036888" y="5214938"/>
          <p14:tracePt t="24013" x="3081338" y="5214938"/>
          <p14:tracePt t="24030" x="3133725" y="5180013"/>
          <p14:tracePt t="24046" x="3170238" y="5133975"/>
          <p14:tracePt t="24063" x="3232150" y="5062538"/>
          <p14:tracePt t="24080" x="3268663" y="5018088"/>
          <p14:tracePt t="24097" x="3295650" y="4973638"/>
          <p14:tracePt t="24113" x="3303588" y="4929188"/>
          <p14:tracePt t="24130" x="3303588" y="4902200"/>
          <p14:tracePt t="24147" x="3313113" y="4884738"/>
          <p14:tracePt t="24163" x="3313113" y="4875213"/>
          <p14:tracePt t="24180" x="3313113" y="4867275"/>
          <p14:tracePt t="24277" x="3303588" y="4867275"/>
          <p14:tracePt t="24293" x="3303588" y="4875213"/>
          <p14:tracePt t="24309" x="3303588" y="4884738"/>
          <p14:tracePt t="24317" x="3303588" y="4894263"/>
          <p14:tracePt t="24325" x="3295650" y="4894263"/>
          <p14:tracePt t="24341" x="3295650" y="4902200"/>
          <p14:tracePt t="24365" x="3295650" y="4911725"/>
          <p14:tracePt t="24397" x="3295650" y="4919663"/>
          <p14:tracePt t="24453" x="3295650" y="4929188"/>
          <p14:tracePt t="25846" x="3295650" y="4938713"/>
          <p14:tracePt t="25854" x="3322638" y="4938713"/>
          <p14:tracePt t="25862" x="3402013" y="4938713"/>
          <p14:tracePt t="25870" x="3536950" y="4894263"/>
          <p14:tracePt t="25887" x="3751263" y="4786313"/>
          <p14:tracePt t="25903" x="3956050" y="4660900"/>
          <p14:tracePt t="25920" x="4062413" y="4562475"/>
          <p14:tracePt t="25937" x="4098925" y="4518025"/>
          <p14:tracePt t="25954" x="4098925" y="4491038"/>
          <p14:tracePt t="73965" x="4116388" y="4491038"/>
          <p14:tracePt t="73973" x="4160838" y="4491038"/>
          <p14:tracePt t="73981" x="4295775" y="4419600"/>
          <p14:tracePt t="73989" x="4527550" y="4340225"/>
          <p14:tracePt t="74003" x="4803775" y="4259263"/>
          <p14:tracePt t="74019" x="5384800" y="4054475"/>
          <p14:tracePt t="74037" x="6018213" y="3813175"/>
          <p14:tracePt t="74037" x="6269038" y="3724275"/>
          <p14:tracePt t="74053" x="6510338" y="3608388"/>
          <p14:tracePt t="74070" x="6562725" y="3544888"/>
          <p14:tracePt t="74086" x="6562725" y="3517900"/>
          <p14:tracePt t="74103" x="6562725" y="3465513"/>
          <p14:tracePt t="74120" x="6545263" y="3357563"/>
          <p14:tracePt t="74137" x="6500813" y="3286125"/>
          <p14:tracePt t="74153" x="6446838" y="3232150"/>
          <p14:tracePt t="74170" x="6384925" y="3179763"/>
          <p14:tracePt t="74187" x="6330950" y="3152775"/>
          <p14:tracePt t="74203" x="6286500" y="3143250"/>
          <p14:tracePt t="74221" x="6153150" y="3098800"/>
          <p14:tracePt t="74237" x="5929313" y="3071813"/>
          <p14:tracePt t="74254" x="5751513" y="3044825"/>
          <p14:tracePt t="74271" x="5599113" y="3017838"/>
          <p14:tracePt t="74287" x="5491163" y="3009900"/>
          <p14:tracePt t="74304" x="5446713" y="3009900"/>
          <p14:tracePt t="74321" x="5429250" y="3009900"/>
          <p14:tracePt t="74341" x="5411788" y="3009900"/>
          <p14:tracePt t="74365" x="5394325" y="3017838"/>
          <p14:tracePt t="74381" x="5394325" y="3036888"/>
          <p14:tracePt t="74389" x="5394325" y="3044825"/>
          <p14:tracePt t="74404" x="5394325" y="3071813"/>
          <p14:tracePt t="74421" x="5394325" y="3125788"/>
          <p14:tracePt t="74438" x="5394325" y="3160713"/>
          <p14:tracePt t="74454" x="5394325" y="3187700"/>
          <p14:tracePt t="74471" x="5394325" y="3205163"/>
          <p14:tracePt t="74488" x="5394325" y="3224213"/>
          <p14:tracePt t="74505" x="5402263" y="3241675"/>
          <p14:tracePt t="74521" x="5402263" y="3251200"/>
          <p14:tracePt t="74538" x="5411788" y="3259138"/>
          <p14:tracePt t="74555" x="5411788" y="3268663"/>
          <p14:tracePt t="74581" x="5411788" y="3276600"/>
          <p14:tracePt t="89890" x="5313363" y="3259138"/>
          <p14:tracePt t="89898" x="5214938" y="3197225"/>
          <p14:tracePt t="89906" x="5099050" y="3098800"/>
          <p14:tracePt t="89914" x="5018088" y="3027363"/>
          <p14:tracePt t="89930" x="4875213" y="2919413"/>
          <p14:tracePt t="89947" x="4813300" y="2884488"/>
          <p14:tracePt t="90098" x="4803775" y="2894013"/>
          <p14:tracePt t="90106" x="4803775" y="2911475"/>
          <p14:tracePt t="90114" x="4803775" y="2928938"/>
          <p14:tracePt t="90131" x="4759325" y="2990850"/>
          <p14:tracePt t="90147" x="4554538" y="3054350"/>
          <p14:tracePt t="90164" x="4330700" y="3089275"/>
          <p14:tracePt t="90181" x="4143375" y="3170238"/>
          <p14:tracePt t="90197" x="4017963" y="3276600"/>
          <p14:tracePt t="90214" x="3946525" y="3446463"/>
          <p14:tracePt t="90231" x="3902075" y="3670300"/>
          <p14:tracePt t="90248" x="3902075" y="3875088"/>
          <p14:tracePt t="90264" x="3894138" y="4017963"/>
          <p14:tracePt t="90281" x="3867150" y="4089400"/>
          <p14:tracePt t="90298" x="3848100" y="4160838"/>
          <p14:tracePt t="90314" x="3848100" y="4197350"/>
          <p14:tracePt t="90331" x="3848100" y="4232275"/>
          <p14:tracePt t="90348" x="3848100" y="4276725"/>
          <p14:tracePt t="90365" x="3848100" y="4330700"/>
          <p14:tracePt t="90381" x="3848100" y="4357688"/>
          <p14:tracePt t="90398" x="3867150" y="4402138"/>
          <p14:tracePt t="90415" x="3867150" y="4446588"/>
          <p14:tracePt t="90432" x="3884613" y="4473575"/>
          <p14:tracePt t="90448" x="3884613" y="4518025"/>
          <p14:tracePt t="90465" x="3884613" y="4545013"/>
          <p14:tracePt t="90482" x="3894138" y="4581525"/>
          <p14:tracePt t="90499" x="3894138" y="4589463"/>
          <p14:tracePt t="90516" x="3902075" y="4589463"/>
          <p14:tracePt t="90586" x="3902075" y="4572000"/>
          <p14:tracePt t="90602" x="3884613" y="4562475"/>
          <p14:tracePt t="90610" x="3875088" y="4554538"/>
          <p14:tracePt t="90618" x="3840163" y="4518025"/>
          <p14:tracePt t="90633" x="3830638" y="4510088"/>
          <p14:tracePt t="90649" x="3751263" y="4456113"/>
          <p14:tracePt t="90667" x="3589338" y="4357688"/>
          <p14:tracePt t="90683" x="3402013" y="4268788"/>
          <p14:tracePt t="90699" x="3259138" y="4187825"/>
          <p14:tracePt t="90716" x="3054350" y="4081463"/>
          <p14:tracePt t="90733" x="2884488" y="4017963"/>
          <p14:tracePt t="90750" x="2697163" y="3919538"/>
          <p14:tracePt t="90766" x="2562225" y="3894138"/>
          <p14:tracePt t="90783" x="2446338" y="3875088"/>
          <p14:tracePt t="90800" x="2330450" y="3867150"/>
          <p14:tracePt t="90817" x="2224088" y="3867150"/>
          <p14:tracePt t="90833" x="2133600" y="3867150"/>
          <p14:tracePt t="90850" x="2062163" y="3884613"/>
          <p14:tracePt t="90867" x="2017713" y="3911600"/>
          <p14:tracePt t="90883" x="1955800" y="3938588"/>
          <p14:tracePt t="90900" x="1884363" y="3983038"/>
          <p14:tracePt t="90917" x="1785938" y="4037013"/>
          <p14:tracePt t="90934" x="1731963" y="4071938"/>
          <p14:tracePt t="90950" x="1697038" y="4116388"/>
          <p14:tracePt t="90967" x="1670050" y="4170363"/>
          <p14:tracePt t="90984" x="1643063" y="4232275"/>
          <p14:tracePt t="91001" x="1616075" y="4276725"/>
          <p14:tracePt t="91017" x="1581150" y="4330700"/>
          <p14:tracePt t="91034" x="1536700" y="4402138"/>
          <p14:tracePt t="91051" x="1509713" y="4473575"/>
          <p14:tracePt t="91068" x="1490663" y="4510088"/>
          <p14:tracePt t="91084" x="1490663" y="4554538"/>
          <p14:tracePt t="91101" x="1490663" y="4625975"/>
          <p14:tracePt t="91117" x="1490663" y="4679950"/>
          <p14:tracePt t="91134" x="1490663" y="4724400"/>
          <p14:tracePt t="91151" x="1509713" y="4768850"/>
          <p14:tracePt t="91168" x="1544638" y="4822825"/>
          <p14:tracePt t="91185" x="1608138" y="4884738"/>
          <p14:tracePt t="91201" x="1687513" y="4991100"/>
          <p14:tracePt t="91218" x="1893888" y="5180013"/>
          <p14:tracePt t="91235" x="1965325" y="5232400"/>
          <p14:tracePt t="91251" x="2027238" y="5286375"/>
          <p14:tracePt t="91268" x="2098675" y="5330825"/>
          <p14:tracePt t="91285" x="2179638" y="5357813"/>
          <p14:tracePt t="91302" x="2322513" y="5402263"/>
          <p14:tracePt t="91318" x="2465388" y="5429250"/>
          <p14:tracePt t="91335" x="2608263" y="5438775"/>
          <p14:tracePt t="91368" x="2973388" y="5465763"/>
          <p14:tracePt t="91386" x="3143250" y="5465763"/>
          <p14:tracePt t="91402" x="3429000" y="5465763"/>
          <p14:tracePt t="91419" x="3562350" y="5402263"/>
          <p14:tracePt t="91435" x="3652838" y="5340350"/>
          <p14:tracePt t="91452" x="3714750" y="5259388"/>
          <p14:tracePt t="91468" x="3741738" y="5126038"/>
          <p14:tracePt t="91485" x="3741738" y="4983163"/>
          <p14:tracePt t="91502" x="3732213" y="4786313"/>
          <p14:tracePt t="91519" x="3633788" y="4581525"/>
          <p14:tracePt t="91536" x="3482975" y="4367213"/>
          <p14:tracePt t="91552" x="3402013" y="4259263"/>
          <p14:tracePt t="91569" x="3367088" y="4224338"/>
          <p14:tracePt t="91586" x="3330575" y="4197350"/>
          <p14:tracePt t="91586" x="3322638" y="4187825"/>
          <p14:tracePt t="91603" x="3241675" y="4170363"/>
          <p14:tracePt t="91619" x="2919413" y="4170363"/>
          <p14:tracePt t="91636" x="2643188" y="4170363"/>
          <p14:tracePt t="91652" x="2374900" y="4170363"/>
          <p14:tracePt t="91669" x="2170113" y="4268788"/>
          <p14:tracePt t="91686" x="2017713" y="4429125"/>
          <p14:tracePt t="91703" x="1955800" y="4598988"/>
          <p14:tracePt t="91719" x="1874838" y="4751388"/>
          <p14:tracePt t="91736" x="1839913" y="4848225"/>
          <p14:tracePt t="91753" x="1822450" y="4929188"/>
          <p14:tracePt t="91770" x="1822450" y="4991100"/>
          <p14:tracePt t="91787" x="1901825" y="5099050"/>
          <p14:tracePt t="91803" x="2036763" y="5170488"/>
          <p14:tracePt t="91820" x="2160588" y="5214938"/>
          <p14:tracePt t="91837" x="2303463" y="5268913"/>
          <p14:tracePt t="91853" x="2446338" y="5295900"/>
          <p14:tracePt t="91870" x="2633663" y="5357813"/>
          <p14:tracePt t="91887" x="2795588" y="5357813"/>
          <p14:tracePt t="91904" x="2911475" y="5357813"/>
          <p14:tracePt t="91920" x="3017838" y="5330825"/>
          <p14:tracePt t="91937" x="3125788" y="5295900"/>
          <p14:tracePt t="91954" x="3224213" y="5241925"/>
          <p14:tracePt t="91954" x="3268663" y="5232400"/>
          <p14:tracePt t="91971" x="3330575" y="5197475"/>
          <p14:tracePt t="91987" x="3375025" y="5180013"/>
          <p14:tracePt t="92004" x="3429000" y="5143500"/>
          <p14:tracePt t="92020" x="3465513" y="5099050"/>
          <p14:tracePt t="92037" x="3509963" y="5037138"/>
          <p14:tracePt t="92054" x="3517900" y="4946650"/>
          <p14:tracePt t="92071" x="3517900" y="4848225"/>
          <p14:tracePt t="92088" x="3465513" y="4670425"/>
          <p14:tracePt t="92105" x="3384550" y="4491038"/>
          <p14:tracePt t="92121" x="3276600" y="4348163"/>
          <p14:tracePt t="92138" x="3187700" y="4241800"/>
          <p14:tracePt t="92139" x="3143250" y="4205288"/>
          <p14:tracePt t="92155" x="3000375" y="4143375"/>
          <p14:tracePt t="92171" x="2867025" y="4125913"/>
          <p14:tracePt t="92188" x="2670175" y="4116388"/>
          <p14:tracePt t="92205" x="2517775" y="4116388"/>
          <p14:tracePt t="92222" x="2339975" y="4187825"/>
          <p14:tracePt t="92239" x="2170113" y="4295775"/>
          <p14:tracePt t="92255" x="2071688" y="4411663"/>
          <p14:tracePt t="92272" x="1982788" y="4527550"/>
          <p14:tracePt t="92289" x="1893888" y="4652963"/>
          <p14:tracePt t="92306" x="1776413" y="4751388"/>
          <p14:tracePt t="92323" x="1633538" y="4875213"/>
          <p14:tracePt t="92339" x="1598613" y="4983163"/>
          <p14:tracePt t="92356" x="1581150" y="5062538"/>
          <p14:tracePt t="92372" x="1581150" y="5126038"/>
          <p14:tracePt t="92389" x="1589088" y="5180013"/>
          <p14:tracePt t="92406" x="1633538" y="5232400"/>
          <p14:tracePt t="92423" x="1704975" y="5295900"/>
          <p14:tracePt t="92439" x="1803400" y="5348288"/>
          <p14:tracePt t="92456" x="2089150" y="5402263"/>
          <p14:tracePt t="92473" x="2312988" y="5429250"/>
          <p14:tracePt t="92489" x="2608263" y="5473700"/>
          <p14:tracePt t="92507" x="2894013" y="5473700"/>
          <p14:tracePt t="92507" x="3000375" y="5473700"/>
          <p14:tracePt t="92523" x="3187700" y="5473700"/>
          <p14:tracePt t="92540" x="3367088" y="5473700"/>
          <p14:tracePt t="92557" x="3517900" y="5465763"/>
          <p14:tracePt t="92573" x="3625850" y="5411788"/>
          <p14:tracePt t="92590" x="3687763" y="5375275"/>
          <p14:tracePt t="92607" x="3732213" y="5340350"/>
          <p14:tracePt t="92624" x="3768725" y="5295900"/>
          <p14:tracePt t="92640" x="3776663" y="5259388"/>
          <p14:tracePt t="92657" x="3786188" y="5197475"/>
          <p14:tracePt t="92673" x="3786188" y="5126038"/>
          <p14:tracePt t="92690" x="3786188" y="4973638"/>
          <p14:tracePt t="92707" x="3705225" y="4795838"/>
          <p14:tracePt t="92724" x="3652838" y="4670425"/>
          <p14:tracePt t="92740" x="3589338" y="4562475"/>
          <p14:tracePt t="92757" x="3500438" y="4473575"/>
          <p14:tracePt t="92774" x="3357563" y="4375150"/>
          <p14:tracePt t="92791" x="3108325" y="4268788"/>
          <p14:tracePt t="92807" x="2705100" y="4152900"/>
          <p14:tracePt t="92824" x="2339975" y="4044950"/>
          <p14:tracePt t="92841" x="2036763" y="4010025"/>
          <p14:tracePt t="92858" x="1812925" y="4010025"/>
          <p14:tracePt t="92874" x="1633538" y="4010025"/>
          <p14:tracePt t="92875" x="1571625" y="4010025"/>
          <p14:tracePt t="92891" x="1455738" y="4133850"/>
          <p14:tracePt t="92908" x="1419225" y="4357688"/>
          <p14:tracePt t="92924" x="1465263" y="4697413"/>
          <p14:tracePt t="92941" x="1714500" y="5180013"/>
          <p14:tracePt t="92958" x="1973263" y="5537200"/>
          <p14:tracePt t="92975" x="2133600" y="5724525"/>
          <p14:tracePt t="92991" x="2197100" y="5776913"/>
          <p14:tracePt t="93008" x="2241550" y="5795963"/>
          <p14:tracePt t="93025" x="2276475" y="5795963"/>
          <p14:tracePt t="93042" x="2303463" y="5795963"/>
          <p14:tracePt t="93058" x="2411413" y="5768975"/>
          <p14:tracePt t="93059" x="2465388" y="5724525"/>
          <p14:tracePt t="93075" x="2608263" y="5608638"/>
          <p14:tracePt t="93092" x="2776538" y="5465763"/>
          <p14:tracePt t="93108" x="3009900" y="5303838"/>
          <p14:tracePt t="93125" x="3152775" y="5187950"/>
          <p14:tracePt t="93142" x="3276600" y="5054600"/>
          <p14:tracePt t="93159" x="3322638" y="5010150"/>
          <p14:tracePt t="93176" x="3348038" y="4965700"/>
          <p14:tracePt t="93243" x="3357563" y="4965700"/>
          <p14:tracePt t="93251" x="3375025" y="4946650"/>
          <p14:tracePt t="93267" x="3394075" y="4946650"/>
          <p14:tracePt t="93276" x="3402013" y="4946650"/>
          <p14:tracePt t="93293" x="3429000" y="4929188"/>
          <p14:tracePt t="93309" x="3465513" y="4911725"/>
          <p14:tracePt t="93326" x="3473450" y="4911725"/>
          <p14:tracePt t="93347" x="3482975" y="4911725"/>
          <p14:tracePt t="93360" x="3500438" y="4911725"/>
          <p14:tracePt t="93376" x="3536950" y="4946650"/>
          <p14:tracePt t="93393" x="3544888" y="4973638"/>
          <p14:tracePt t="93410" x="3571875" y="5000625"/>
          <p14:tracePt t="95940" x="3571875" y="5010150"/>
          <p14:tracePt t="97092" x="3581400" y="5010150"/>
          <p14:tracePt t="97116" x="3589338" y="5010150"/>
          <p14:tracePt t="97132" x="3589338" y="5000625"/>
          <p14:tracePt t="97140" x="3616325" y="4973638"/>
          <p14:tracePt t="97148" x="3625850" y="4946650"/>
          <p14:tracePt t="97158" x="3643313" y="4911725"/>
          <p14:tracePt t="97174" x="3687763" y="4840288"/>
          <p14:tracePt t="97191" x="3714750" y="4795838"/>
          <p14:tracePt t="97208" x="3732213" y="4776788"/>
          <p14:tracePt t="97580" x="3732213" y="4768850"/>
          <p14:tracePt t="97596" x="3732213" y="4759325"/>
          <p14:tracePt t="97620" x="3732213" y="4751388"/>
          <p14:tracePt t="97628" x="3732213" y="4741863"/>
          <p14:tracePt t="97652" x="3732213" y="4732338"/>
          <p14:tracePt t="97660" x="3732213" y="4724400"/>
          <p14:tracePt t="97700" x="3714750" y="4724400"/>
          <p14:tracePt t="100557" x="3714750" y="4714875"/>
          <p14:tracePt t="100565" x="3714750" y="4705350"/>
          <p14:tracePt t="100581" x="3714750" y="4687888"/>
          <p14:tracePt t="100589" x="3714750" y="4670425"/>
          <p14:tracePt t="100604" x="3732213" y="4608513"/>
          <p14:tracePt t="100621" x="3894138" y="4537075"/>
          <p14:tracePt t="100621" x="4017963" y="4500563"/>
          <p14:tracePt t="100637" x="4286250" y="4438650"/>
          <p14:tracePt t="100654" x="4616450" y="4340225"/>
          <p14:tracePt t="100671" x="4938713" y="4251325"/>
          <p14:tracePt t="100687" x="5286375" y="4143375"/>
          <p14:tracePt t="100704" x="5616575" y="4044950"/>
          <p14:tracePt t="100721" x="5938838" y="3956050"/>
          <p14:tracePt t="100738" x="6313488" y="3857625"/>
          <p14:tracePt t="100754" x="6653213" y="3822700"/>
          <p14:tracePt t="100771" x="6965950" y="3776663"/>
          <p14:tracePt t="100788" x="7180263" y="3751263"/>
          <p14:tracePt t="100804" x="7277100" y="3732213"/>
          <p14:tracePt t="100941" x="7269163" y="3732213"/>
          <p14:tracePt t="100949" x="7251700" y="3732213"/>
          <p14:tracePt t="100957" x="7232650" y="3732213"/>
          <p14:tracePt t="100972" x="7205663" y="3732213"/>
          <p14:tracePt t="100989" x="7161213" y="3732213"/>
          <p14:tracePt t="100989" x="7143750" y="3732213"/>
          <p14:tracePt t="101005" x="7089775" y="3732213"/>
          <p14:tracePt t="101022" x="7018338" y="3705225"/>
          <p14:tracePt t="101039" x="6956425" y="3679825"/>
          <p14:tracePt t="101055" x="6875463" y="3625850"/>
          <p14:tracePt t="101072" x="6786563" y="3562350"/>
          <p14:tracePt t="101089" x="6626225" y="3465513"/>
          <p14:tracePt t="101106" x="6537325" y="3384550"/>
          <p14:tracePt t="101122" x="6456363" y="3303588"/>
          <p14:tracePt t="101139" x="6384925" y="3232150"/>
          <p14:tracePt t="101156" x="6340475" y="3179763"/>
          <p14:tracePt t="101173" x="6269038" y="3108325"/>
          <p14:tracePt t="101190" x="6126163" y="2990850"/>
          <p14:tracePt t="101206" x="5973763" y="2884488"/>
          <p14:tracePt t="101223" x="5840413" y="2768600"/>
          <p14:tracePt t="101240" x="5751513" y="2679700"/>
          <p14:tracePt t="101256" x="5653088" y="2581275"/>
          <p14:tracePt t="101273" x="5572125" y="2500313"/>
          <p14:tracePt t="101290" x="5456238" y="2419350"/>
          <p14:tracePt t="101306" x="5340350" y="2330450"/>
          <p14:tracePt t="101323" x="5224463" y="2268538"/>
          <p14:tracePt t="101340" x="5116513" y="2214563"/>
          <p14:tracePt t="101357" x="5027613" y="2187575"/>
          <p14:tracePt t="101373" x="4902200" y="2152650"/>
          <p14:tracePt t="101390" x="4840288" y="2152650"/>
          <p14:tracePt t="101407" x="4776788" y="2143125"/>
          <p14:tracePt t="101424" x="4714875" y="2143125"/>
          <p14:tracePt t="101440" x="4643438" y="2143125"/>
          <p14:tracePt t="101457" x="4581525" y="2143125"/>
          <p14:tracePt t="101474" x="4537075" y="2143125"/>
          <p14:tracePt t="101490" x="4510088" y="2152650"/>
          <p14:tracePt t="101507" x="4465638" y="2179638"/>
          <p14:tracePt t="101524" x="4394200" y="2214563"/>
          <p14:tracePt t="101540" x="4322763" y="2241550"/>
          <p14:tracePt t="101557" x="4251325" y="2295525"/>
          <p14:tracePt t="101574" x="4205288" y="2347913"/>
          <p14:tracePt t="101591" x="4170363" y="2401888"/>
          <p14:tracePt t="101607" x="4125913" y="2482850"/>
          <p14:tracePt t="101624" x="4081463" y="2554288"/>
          <p14:tracePt t="101641" x="4054475" y="2625725"/>
          <p14:tracePt t="101658" x="4027488" y="2670175"/>
          <p14:tracePt t="101674" x="4017963" y="2705100"/>
          <p14:tracePt t="101691" x="3990975" y="2759075"/>
          <p14:tracePt t="101708" x="3973513" y="2786063"/>
          <p14:tracePt t="101725" x="3956050" y="2847975"/>
          <p14:tracePt t="101742" x="3929063" y="2894013"/>
          <p14:tracePt t="101758" x="3911600" y="2928938"/>
          <p14:tracePt t="101775" x="3911600" y="2973388"/>
          <p14:tracePt t="101791" x="3911600" y="3036888"/>
          <p14:tracePt t="101808" x="3929063" y="3125788"/>
          <p14:tracePt t="101825" x="3938588" y="3160713"/>
          <p14:tracePt t="101842" x="3956050" y="3187700"/>
          <p14:tracePt t="101859" x="3973513" y="3232150"/>
          <p14:tracePt t="101875" x="4000500" y="3276600"/>
          <p14:tracePt t="101892" x="4071938" y="3367088"/>
          <p14:tracePt t="101910" x="4375150" y="3803650"/>
          <p14:tracePt t="101926" x="4510088" y="3990975"/>
          <p14:tracePt t="101942" x="4625975" y="4143375"/>
          <p14:tracePt t="101958" x="4705350" y="4268788"/>
          <p14:tracePt t="101975" x="4786313" y="4357688"/>
          <p14:tracePt t="101992" x="4875213" y="4446588"/>
          <p14:tracePt t="102010" x="5000625" y="4537075"/>
          <p14:tracePt t="102026" x="5170488" y="4652963"/>
          <p14:tracePt t="102043" x="5340350" y="4751388"/>
          <p14:tracePt t="102059" x="5500688" y="4830763"/>
          <p14:tracePt t="102076" x="5626100" y="4894263"/>
          <p14:tracePt t="102093" x="5741988" y="4938713"/>
          <p14:tracePt t="102110" x="5919788" y="5000625"/>
          <p14:tracePt t="102126" x="6045200" y="5045075"/>
          <p14:tracePt t="102143" x="6197600" y="5072063"/>
          <p14:tracePt t="102160" x="6323013" y="5081588"/>
          <p14:tracePt t="102176" x="6402388" y="5099050"/>
          <p14:tracePt t="102193" x="6446838" y="5108575"/>
          <p14:tracePt t="102210" x="6473825" y="5116513"/>
          <p14:tracePt t="102226" x="6483350" y="5116513"/>
          <p14:tracePt t="102254" x="6491288" y="5116513"/>
          <p14:tracePt t="102270" x="6510338" y="5116513"/>
          <p14:tracePt t="102278" x="6518275" y="5089525"/>
          <p14:tracePt t="102294" x="6518275" y="4991100"/>
          <p14:tracePt t="102310" x="6518275" y="4848225"/>
          <p14:tracePt t="102327" x="6500813" y="4643438"/>
          <p14:tracePt t="102344" x="6419850" y="4367213"/>
          <p14:tracePt t="102361" x="6323013" y="4062413"/>
          <p14:tracePt t="102377" x="6259513" y="3803650"/>
          <p14:tracePt t="102394" x="6224588" y="3598863"/>
          <p14:tracePt t="102411" x="6161088" y="3411538"/>
          <p14:tracePt t="102428" x="6116638" y="3259138"/>
          <p14:tracePt t="102444" x="6045200" y="3116263"/>
          <p14:tracePt t="102461" x="5973763" y="3000375"/>
          <p14:tracePt t="102477" x="5938838" y="2946400"/>
          <p14:tracePt t="102478" x="5911850" y="2901950"/>
          <p14:tracePt t="102494" x="5875338" y="2867025"/>
          <p14:tracePt t="102510" x="5830888" y="2813050"/>
          <p14:tracePt t="102528" x="5786438" y="2768600"/>
          <p14:tracePt t="102544" x="5724525" y="2724150"/>
          <p14:tracePt t="102561" x="5653088" y="2679700"/>
          <p14:tracePt t="102578" x="5562600" y="2633663"/>
          <p14:tracePt t="102595" x="5465763" y="2589213"/>
          <p14:tracePt t="102611" x="5348288" y="2544763"/>
          <p14:tracePt t="102628" x="5295900" y="2536825"/>
          <p14:tracePt t="102645" x="5180013" y="2517775"/>
          <p14:tracePt t="102662" x="5062538" y="2517775"/>
          <p14:tracePt t="102678" x="4973638" y="2536825"/>
          <p14:tracePt t="102695" x="4894263" y="2571750"/>
          <p14:tracePt t="102712" x="4768850" y="2598738"/>
          <p14:tracePt t="102728" x="4616450" y="2643188"/>
          <p14:tracePt t="102745" x="4429125" y="2697163"/>
          <p14:tracePt t="102762" x="4232275" y="2724150"/>
          <p14:tracePt t="102778" x="4081463" y="2732088"/>
          <p14:tracePt t="102795" x="3965575" y="2751138"/>
          <p14:tracePt t="102812" x="3884613" y="2776538"/>
          <p14:tracePt t="102829" x="3857625" y="2776538"/>
          <p14:tracePt t="102846" x="3803650" y="2840038"/>
          <p14:tracePt t="102862" x="3786188" y="2928938"/>
          <p14:tracePt t="102879" x="3768725" y="3017838"/>
          <p14:tracePt t="102896" x="3768725" y="3268663"/>
          <p14:tracePt t="102912" x="3822700" y="3438525"/>
          <p14:tracePt t="102929" x="3884613" y="3616325"/>
          <p14:tracePt t="102946" x="3938588" y="3759200"/>
          <p14:tracePt t="102963" x="4000500" y="3884613"/>
          <p14:tracePt t="102980" x="4054475" y="3990975"/>
          <p14:tracePt t="102996" x="4133850" y="4125913"/>
          <p14:tracePt t="103012" x="4205288" y="4224338"/>
          <p14:tracePt t="103030" x="4295775" y="4340225"/>
          <p14:tracePt t="103046" x="4429125" y="4483100"/>
          <p14:tracePt t="103063" x="4616450" y="4643438"/>
          <p14:tracePt t="103080" x="4803775" y="4822825"/>
          <p14:tracePt t="103096" x="5018088" y="4983163"/>
          <p14:tracePt t="103113" x="5160963" y="5099050"/>
          <p14:tracePt t="103130" x="5268913" y="5170488"/>
          <p14:tracePt t="103147" x="5330825" y="5205413"/>
          <p14:tracePt t="103163" x="5367338" y="5214938"/>
          <p14:tracePt t="103181" x="5384800" y="5224463"/>
          <p14:tracePt t="103206" x="5402263" y="5224463"/>
          <p14:tracePt t="103214" x="5438775" y="5180013"/>
          <p14:tracePt t="103231" x="5518150" y="5045075"/>
          <p14:tracePt t="103247" x="5589588" y="4894263"/>
          <p14:tracePt t="103264" x="5661025" y="4714875"/>
          <p14:tracePt t="103280" x="5751513" y="4518025"/>
          <p14:tracePt t="103297" x="5813425" y="4394200"/>
          <p14:tracePt t="103314" x="5867400" y="4268788"/>
          <p14:tracePt t="103331" x="5884863" y="4214813"/>
          <p14:tracePt t="103347" x="5911850" y="4160838"/>
          <p14:tracePt t="103364" x="5946775" y="4098925"/>
          <p14:tracePt t="103381" x="5946775" y="4054475"/>
          <p14:tracePt t="103398" x="5946775" y="4010025"/>
          <p14:tracePt t="103398" x="5946775" y="3983038"/>
          <p14:tracePt t="103414" x="5919788" y="3911600"/>
          <p14:tracePt t="103431" x="5884863" y="3867150"/>
          <p14:tracePt t="103448" x="5840413" y="3813175"/>
          <p14:tracePt t="103464" x="5803900" y="3776663"/>
          <p14:tracePt t="103482" x="5759450" y="3732213"/>
          <p14:tracePt t="103498" x="5697538" y="3670300"/>
          <p14:tracePt t="103514" x="5608638" y="3589338"/>
          <p14:tracePt t="103531" x="5340350" y="3411538"/>
          <p14:tracePt t="103548" x="5187950" y="3295650"/>
          <p14:tracePt t="103565" x="5081588" y="3214688"/>
          <p14:tracePt t="103582" x="4991100" y="3160713"/>
          <p14:tracePt t="103582" x="4946650" y="3125788"/>
          <p14:tracePt t="103598" x="4840288" y="3054350"/>
          <p14:tracePt t="103615" x="4679950" y="2938463"/>
          <p14:tracePt t="103632" x="4473575" y="2813050"/>
          <p14:tracePt t="103648" x="4322763" y="2724150"/>
          <p14:tracePt t="103665" x="4179888" y="2670175"/>
          <p14:tracePt t="103682" x="4081463" y="2643188"/>
          <p14:tracePt t="103699" x="4062413" y="2643188"/>
          <p14:tracePt t="103715" x="4027488" y="2643188"/>
          <p14:tracePt t="103732" x="3946525" y="2687638"/>
          <p14:tracePt t="103749" x="3884613" y="2759075"/>
          <p14:tracePt t="103766" x="3840163" y="2894013"/>
          <p14:tracePt t="103766" x="3830638" y="2955925"/>
          <p14:tracePt t="103783" x="3830638" y="3116263"/>
          <p14:tracePt t="103800" x="3830638" y="3295650"/>
          <p14:tracePt t="103816" x="3840163" y="3482975"/>
          <p14:tracePt t="103833" x="3929063" y="3732213"/>
          <p14:tracePt t="103850" x="3938588" y="3911600"/>
          <p14:tracePt t="103866" x="3990975" y="4071938"/>
          <p14:tracePt t="103882" x="4037013" y="4214813"/>
          <p14:tracePt t="103899" x="4116388" y="4367213"/>
          <p14:tracePt t="103916" x="4241800" y="4554538"/>
          <p14:tracePt t="103933" x="4411663" y="4751388"/>
          <p14:tracePt t="103950" x="4581525" y="4946650"/>
          <p14:tracePt t="103951" x="4643438" y="5037138"/>
          <p14:tracePt t="103967" x="4795838" y="5197475"/>
          <p14:tracePt t="103983" x="4956175" y="5357813"/>
          <p14:tracePt t="104001" x="5081588" y="5473700"/>
          <p14:tracePt t="104017" x="5197475" y="5572125"/>
          <p14:tracePt t="104033" x="5232400" y="5589588"/>
          <p14:tracePt t="104050" x="5251450" y="5599113"/>
          <p14:tracePt t="104066" x="5268913" y="5608638"/>
          <p14:tracePt t="104083" x="5286375" y="5608638"/>
          <p14:tracePt t="104100" x="5303838" y="5608638"/>
          <p14:tracePt t="104117" x="5348288" y="5527675"/>
          <p14:tracePt t="104134" x="5402263" y="5384800"/>
          <p14:tracePt t="104134" x="5429250" y="5295900"/>
          <p14:tracePt t="104151" x="5483225" y="5108575"/>
          <p14:tracePt t="104167" x="5510213" y="4946650"/>
          <p14:tracePt t="104184" x="5510213" y="4830763"/>
          <p14:tracePt t="104201" x="5510213" y="4732338"/>
          <p14:tracePt t="104217" x="5510213" y="4679950"/>
          <p14:tracePt t="104234" x="5510213" y="4652963"/>
          <p14:tracePt t="104251" x="5518150" y="4633913"/>
          <p14:tracePt t="104270" x="5518150" y="4625975"/>
          <p14:tracePt t="104284" x="5518150" y="4616450"/>
          <p14:tracePt t="104301" x="5518150" y="4589463"/>
          <p14:tracePt t="104318" x="5518150" y="4545013"/>
          <p14:tracePt t="104318" x="5518150" y="4518025"/>
          <p14:tracePt t="104335" x="5518150" y="4473575"/>
          <p14:tracePt t="104351" x="5537200" y="4429125"/>
          <p14:tracePt t="104368" x="5537200" y="4402138"/>
          <p14:tracePt t="104385" x="5545138" y="4375150"/>
          <p14:tracePt t="104502" x="5545138" y="4367213"/>
          <p14:tracePt t="104534" x="5545138" y="4357688"/>
          <p14:tracePt t="104614" x="5545138" y="4348163"/>
          <p14:tracePt t="104638" x="5527675" y="4348163"/>
          <p14:tracePt t="104662" x="5510213" y="4330700"/>
          <p14:tracePt t="104742" x="5500688" y="4330700"/>
          <p14:tracePt t="104774" x="5491163" y="4330700"/>
          <p14:tracePt t="104790" x="5483225" y="4330700"/>
          <p14:tracePt t="104806" x="5465763" y="4313238"/>
          <p14:tracePt t="104838" x="5456238" y="4313238"/>
          <p14:tracePt t="104854" x="5446713" y="4313238"/>
          <p14:tracePt t="104871" x="5438775" y="4295775"/>
          <p14:tracePt t="104887" x="5429250" y="4295775"/>
          <p14:tracePt t="104894" x="5419725" y="4295775"/>
          <p14:tracePt t="104903" x="5411788" y="4276725"/>
          <p14:tracePt t="104920" x="5402263" y="4276725"/>
          <p14:tracePt t="104937" x="5394325" y="4276725"/>
          <p14:tracePt t="104953" x="5375275" y="4276725"/>
          <p14:tracePt t="104970" x="5367338" y="4268788"/>
          <p14:tracePt t="105078" x="5367338" y="4259263"/>
          <p14:tracePt t="105086" x="5367338" y="4232275"/>
          <p14:tracePt t="105094" x="5367338" y="4187825"/>
          <p14:tracePt t="105104" x="5367338" y="4143375"/>
          <p14:tracePt t="105121" x="5367338" y="4062413"/>
          <p14:tracePt t="105137" x="5367338" y="3973513"/>
          <p14:tracePt t="105154" x="5295900" y="3670300"/>
          <p14:tracePt t="105171" x="5214938" y="3544888"/>
          <p14:tracePt t="105188" x="5160963" y="3438525"/>
          <p14:tracePt t="105204" x="5089525" y="3367088"/>
          <p14:tracePt t="105221" x="5045075" y="3286125"/>
          <p14:tracePt t="105238" x="5000625" y="3224213"/>
          <p14:tracePt t="105239" x="4973638" y="3187700"/>
          <p14:tracePt t="105255" x="4929188" y="3133725"/>
          <p14:tracePt t="105272" x="4875213" y="3071813"/>
          <p14:tracePt t="105288" x="4830763" y="3000375"/>
          <p14:tracePt t="105305" x="4803775" y="2973388"/>
          <p14:tracePt t="105322" x="4768850" y="2946400"/>
          <p14:tracePt t="105338" x="4732338" y="2928938"/>
          <p14:tracePt t="105355" x="4714875" y="2901950"/>
          <p14:tracePt t="105372" x="4697413" y="2894013"/>
          <p14:tracePt t="105388" x="4679950" y="2874963"/>
          <p14:tracePt t="105405" x="4652963" y="2857500"/>
          <p14:tracePt t="105422" x="4625975" y="2840038"/>
          <p14:tracePt t="105439" x="4608513" y="2830513"/>
          <p14:tracePt t="105455" x="4589463" y="2822575"/>
          <p14:tracePt t="105472" x="4554538" y="2803525"/>
          <p14:tracePt t="105489" x="4537075" y="2795588"/>
          <p14:tracePt t="105506" x="4491038" y="2776538"/>
          <p14:tracePt t="105522" x="4446588" y="2751138"/>
          <p14:tracePt t="105539" x="4411663" y="2732088"/>
          <p14:tracePt t="105556" x="4367213" y="2714625"/>
          <p14:tracePt t="105573" x="4330700" y="2705100"/>
          <p14:tracePt t="105589" x="4303713" y="2697163"/>
          <p14:tracePt t="105605" x="4268788" y="2697163"/>
          <p14:tracePt t="105623" x="4232275" y="2697163"/>
          <p14:tracePt t="105640" x="4187825" y="2697163"/>
          <p14:tracePt t="105656" x="4160838" y="2714625"/>
          <p14:tracePt t="105673" x="4133850" y="2732088"/>
          <p14:tracePt t="105690" x="4108450" y="2751138"/>
          <p14:tracePt t="105706" x="4081463" y="2768600"/>
          <p14:tracePt t="105723" x="4062413" y="2795588"/>
          <p14:tracePt t="105740" x="4044950" y="2840038"/>
          <p14:tracePt t="105756" x="4027488" y="2874963"/>
          <p14:tracePt t="105773" x="4000500" y="2919413"/>
          <p14:tracePt t="105791" x="3973513" y="2990850"/>
          <p14:tracePt t="105807" x="3973513" y="3027363"/>
          <p14:tracePt t="105824" x="3965575" y="3081338"/>
          <p14:tracePt t="105840" x="3956050" y="3133725"/>
          <p14:tracePt t="105857" x="3956050" y="3179763"/>
          <p14:tracePt t="105874" x="3956050" y="3232150"/>
          <p14:tracePt t="105890" x="3956050" y="3268663"/>
          <p14:tracePt t="105907" x="3956050" y="3322638"/>
          <p14:tracePt t="105924" x="3956050" y="3367088"/>
          <p14:tracePt t="105941" x="3956050" y="3411538"/>
          <p14:tracePt t="105957" x="3956050" y="3465513"/>
          <p14:tracePt t="105974" x="3983038" y="3517900"/>
          <p14:tracePt t="105991" x="4027488" y="3589338"/>
          <p14:tracePt t="106007" x="4071938" y="3643313"/>
          <p14:tracePt t="106024" x="4116388" y="3687763"/>
          <p14:tracePt t="106041" x="4170363" y="3768725"/>
          <p14:tracePt t="106058" x="4241800" y="3840163"/>
          <p14:tracePt t="106075" x="4313238" y="3911600"/>
          <p14:tracePt t="106092" x="4394200" y="3983038"/>
          <p14:tracePt t="106107" x="4483100" y="4062413"/>
          <p14:tracePt t="106125" x="4545013" y="4125913"/>
          <p14:tracePt t="106142" x="4616450" y="4187825"/>
          <p14:tracePt t="106158" x="4679950" y="4232275"/>
          <p14:tracePt t="106175" x="4795838" y="4322763"/>
          <p14:tracePt t="106192" x="4884738" y="4384675"/>
          <p14:tracePt t="106208" x="5000625" y="4465638"/>
          <p14:tracePt t="106225" x="5054600" y="4510088"/>
          <p14:tracePt t="106242" x="5116513" y="4537075"/>
          <p14:tracePt t="106258" x="5133975" y="4554538"/>
          <p14:tracePt t="106275" x="5170488" y="4572000"/>
          <p14:tracePt t="106292" x="5224463" y="4589463"/>
          <p14:tracePt t="106309" x="5313363" y="4625975"/>
          <p14:tracePt t="106325" x="5402263" y="4652963"/>
          <p14:tracePt t="106343" x="5527675" y="4697413"/>
          <p14:tracePt t="106359" x="5608638" y="4714875"/>
          <p14:tracePt t="106376" x="5724525" y="4724400"/>
          <p14:tracePt t="106392" x="5822950" y="4724400"/>
          <p14:tracePt t="106409" x="5884863" y="4724400"/>
          <p14:tracePt t="106426" x="5911850" y="4724400"/>
          <p14:tracePt t="106442" x="5929313" y="4724400"/>
          <p14:tracePt t="106459" x="5965825" y="4724400"/>
          <p14:tracePt t="106476" x="6010275" y="4679950"/>
          <p14:tracePt t="106493" x="6054725" y="4616450"/>
          <p14:tracePt t="106509" x="6081713" y="4554538"/>
          <p14:tracePt t="106526" x="6108700" y="4473575"/>
          <p14:tracePt t="106543" x="6108700" y="4276725"/>
          <p14:tracePt t="106560" x="6108700" y="4152900"/>
          <p14:tracePt t="106577" x="6089650" y="4062413"/>
          <p14:tracePt t="106593" x="6062663" y="3973513"/>
          <p14:tracePt t="106611" x="6037263" y="3894138"/>
          <p14:tracePt t="106627" x="6010275" y="3840163"/>
          <p14:tracePt t="106643" x="5956300" y="3741738"/>
          <p14:tracePt t="106660" x="5894388" y="3670300"/>
          <p14:tracePt t="106677" x="5830888" y="3581400"/>
          <p14:tracePt t="106694" x="5759450" y="3490913"/>
          <p14:tracePt t="106711" x="5705475" y="3438525"/>
          <p14:tracePt t="106711" x="5680075" y="3394075"/>
          <p14:tracePt t="106727" x="5634038" y="3340100"/>
          <p14:tracePt t="106744" x="5599113" y="3276600"/>
          <p14:tracePt t="106761" x="5545138" y="3214688"/>
          <p14:tracePt t="106777" x="5500688" y="3143250"/>
          <p14:tracePt t="106794" x="5456238" y="3089275"/>
          <p14:tracePt t="106811" x="5384800" y="3009900"/>
          <p14:tracePt t="106827" x="5322888" y="2955925"/>
          <p14:tracePt t="106844" x="5276850" y="2919413"/>
          <p14:tracePt t="106861" x="5214938" y="2884488"/>
          <p14:tracePt t="106878" x="5143500" y="2830513"/>
          <p14:tracePt t="106894" x="5081588" y="2813050"/>
          <p14:tracePt t="106912" x="4973638" y="2759075"/>
          <p14:tracePt t="106928" x="4929188" y="2741613"/>
          <p14:tracePt t="106944" x="4867275" y="2714625"/>
          <p14:tracePt t="106961" x="4830763" y="2679700"/>
          <p14:tracePt t="106978" x="4768850" y="2633663"/>
          <p14:tracePt t="106995" x="4724400" y="2598738"/>
          <p14:tracePt t="107011" x="4660900" y="2571750"/>
          <p14:tracePt t="107028" x="4608513" y="2554288"/>
          <p14:tracePt t="107045" x="4545013" y="2527300"/>
          <p14:tracePt t="107061" x="4483100" y="2509838"/>
          <p14:tracePt t="107078" x="4438650" y="2500313"/>
          <p14:tracePt t="107096" x="4348163" y="2482850"/>
          <p14:tracePt t="107113" x="4268788" y="2482850"/>
          <p14:tracePt t="107129" x="4116388" y="2482850"/>
          <p14:tracePt t="107145" x="4044950" y="2490788"/>
          <p14:tracePt t="107162" x="3973513" y="2500313"/>
          <p14:tracePt t="107179" x="3929063" y="2517775"/>
          <p14:tracePt t="107195" x="3894138" y="2544763"/>
          <p14:tracePt t="107212" x="3848100" y="2571750"/>
          <p14:tracePt t="107229" x="3786188" y="2598738"/>
          <p14:tracePt t="107246" x="3724275" y="2633663"/>
          <p14:tracePt t="107262" x="3697288" y="2652713"/>
          <p14:tracePt t="107279" x="3660775" y="2697163"/>
          <p14:tracePt t="107296" x="3660775" y="2724150"/>
          <p14:tracePt t="107312" x="3633788" y="2776538"/>
          <p14:tracePt t="107329" x="3633788" y="2830513"/>
          <p14:tracePt t="107346" x="3625850" y="2911475"/>
          <p14:tracePt t="107363" x="3625850" y="2982913"/>
          <p14:tracePt t="107379" x="3625850" y="3044825"/>
          <p14:tracePt t="107396" x="3616325" y="3098800"/>
          <p14:tracePt t="107413" x="3598863" y="3160713"/>
          <p14:tracePt t="107430" x="3598863" y="3205163"/>
          <p14:tracePt t="107446" x="3598863" y="3286125"/>
          <p14:tracePt t="107463" x="3616325" y="3394075"/>
          <p14:tracePt t="107480" x="3643313" y="3455988"/>
          <p14:tracePt t="107496" x="3679825" y="3517900"/>
          <p14:tracePt t="107513" x="3724275" y="3581400"/>
          <p14:tracePt t="107530" x="3786188" y="3633788"/>
          <p14:tracePt t="107547" x="3875088" y="3724275"/>
          <p14:tracePt t="107563" x="3956050" y="3795713"/>
          <p14:tracePt t="107581" x="4062413" y="3867150"/>
          <p14:tracePt t="107597" x="4133850" y="3946525"/>
          <p14:tracePt t="107614" x="4224338" y="4027488"/>
          <p14:tracePt t="107632" x="4394200" y="4160838"/>
          <p14:tracePt t="107648" x="4510088" y="4268788"/>
          <p14:tracePt t="107664" x="4616450" y="4348163"/>
          <p14:tracePt t="107680" x="4705350" y="4438650"/>
          <p14:tracePt t="107697" x="4840288" y="4527550"/>
          <p14:tracePt t="107714" x="4983163" y="4616450"/>
          <p14:tracePt t="107731" x="5143500" y="4724400"/>
          <p14:tracePt t="107747" x="5313363" y="4795838"/>
          <p14:tracePt t="107764" x="5456238" y="4848225"/>
          <p14:tracePt t="107781" x="5608638" y="4929188"/>
          <p14:tracePt t="107798" x="5768975" y="4965700"/>
          <p14:tracePt t="107814" x="5919788" y="5010150"/>
          <p14:tracePt t="107832" x="6134100" y="5062538"/>
          <p14:tracePt t="107848" x="6259513" y="5072063"/>
          <p14:tracePt t="107865" x="6323013" y="5072063"/>
          <p14:tracePt t="107882" x="6367463" y="5072063"/>
          <p14:tracePt t="107898" x="6402388" y="5072063"/>
          <p14:tracePt t="107915" x="6456363" y="5072063"/>
          <p14:tracePt t="107932" x="6537325" y="5062538"/>
          <p14:tracePt t="107948" x="6599238" y="5027613"/>
          <p14:tracePt t="107965" x="6643688" y="4991100"/>
          <p14:tracePt t="107982" x="6680200" y="4938713"/>
          <p14:tracePt t="107998" x="6697663" y="4857750"/>
          <p14:tracePt t="108015" x="6715125" y="4633913"/>
          <p14:tracePt t="108016" x="6715125" y="4545013"/>
          <p14:tracePt t="108032" x="6715125" y="4384675"/>
          <p14:tracePt t="108049" x="6653213" y="4187825"/>
          <p14:tracePt t="108065" x="6572250" y="4027488"/>
          <p14:tracePt t="108082" x="6446838" y="3848100"/>
          <p14:tracePt t="108099" x="6323013" y="3670300"/>
          <p14:tracePt t="108115" x="6180138" y="3455988"/>
          <p14:tracePt t="108133" x="6027738" y="3251200"/>
          <p14:tracePt t="108149" x="5857875" y="3009900"/>
          <p14:tracePt t="108166" x="5724525" y="2813050"/>
          <p14:tracePt t="108183" x="5616575" y="2652713"/>
          <p14:tracePt t="108200" x="5465763" y="2482850"/>
          <p14:tracePt t="108216" x="5384800" y="2393950"/>
          <p14:tracePt t="108233" x="5295900" y="2303463"/>
          <p14:tracePt t="108249" x="5224463" y="2232025"/>
          <p14:tracePt t="108266" x="5133975" y="2179638"/>
          <p14:tracePt t="108283" x="5045075" y="2143125"/>
          <p14:tracePt t="108299" x="4919663" y="2089150"/>
          <p14:tracePt t="108316" x="4795838" y="2062163"/>
          <p14:tracePt t="108333" x="4660900" y="2044700"/>
          <p14:tracePt t="108350" x="4545013" y="2036763"/>
          <p14:tracePt t="108366" x="4446588" y="2036763"/>
          <p14:tracePt t="108384" x="4322763" y="2036763"/>
          <p14:tracePt t="108400" x="4197350" y="2036763"/>
          <p14:tracePt t="108417" x="4054475" y="2036763"/>
          <p14:tracePt t="108433" x="3875088" y="2062163"/>
          <p14:tracePt t="108450" x="3751263" y="2098675"/>
          <p14:tracePt t="108467" x="3643313" y="2152650"/>
          <p14:tracePt t="108484" x="3544888" y="2224088"/>
          <p14:tracePt t="108500" x="3446463" y="2322513"/>
          <p14:tracePt t="108517" x="3375025" y="2419350"/>
          <p14:tracePt t="108534" x="3322638" y="2500313"/>
          <p14:tracePt t="108551" x="3286125" y="2562225"/>
          <p14:tracePt t="108567" x="3276600" y="2652713"/>
          <p14:tracePt t="108568" x="3276600" y="2679700"/>
          <p14:tracePt t="108584" x="3276600" y="2768600"/>
          <p14:tracePt t="108601" x="3276600" y="2867025"/>
          <p14:tracePt t="108617" x="3276600" y="2973388"/>
          <p14:tracePt t="108634" x="3286125" y="3089275"/>
          <p14:tracePt t="108652" x="3330575" y="3214688"/>
          <p14:tracePt t="108668" x="3375025" y="3357563"/>
          <p14:tracePt t="108685" x="3429000" y="3500438"/>
          <p14:tracePt t="108702" x="3500438" y="3643313"/>
          <p14:tracePt t="108718" x="3589338" y="3822700"/>
          <p14:tracePt t="108735" x="3679825" y="4000500"/>
          <p14:tracePt t="108752" x="3857625" y="4276725"/>
          <p14:tracePt t="108768" x="3983038" y="4446588"/>
          <p14:tracePt t="108785" x="4143375" y="4616450"/>
          <p14:tracePt t="108802" x="4348163" y="4813300"/>
          <p14:tracePt t="108818" x="4537075" y="4956175"/>
          <p14:tracePt t="108835" x="4714875" y="5089525"/>
          <p14:tracePt t="108852" x="4884738" y="5197475"/>
          <p14:tracePt t="108869" x="5037138" y="5259388"/>
          <p14:tracePt t="108885" x="5205413" y="5322888"/>
          <p14:tracePt t="108902" x="5367338" y="5367338"/>
          <p14:tracePt t="108918" x="5483225" y="5367338"/>
          <p14:tracePt t="108935" x="5581650" y="5367338"/>
          <p14:tracePt t="108936" x="5608638" y="5367338"/>
          <p14:tracePt t="108952" x="5697538" y="5357813"/>
          <p14:tracePt t="108969" x="5803900" y="5286375"/>
          <p14:tracePt t="108985" x="5973763" y="5180013"/>
          <p14:tracePt t="109003" x="6161088" y="5099050"/>
          <p14:tracePt t="109019" x="6375400" y="5027613"/>
          <p14:tracePt t="109036" x="6562725" y="4973638"/>
          <p14:tracePt t="109053" x="6688138" y="4929188"/>
          <p14:tracePt t="109069" x="6777038" y="4884738"/>
          <p14:tracePt t="109086" x="6796088" y="4867275"/>
          <p14:tracePt t="109103" x="6823075" y="4813300"/>
          <p14:tracePt t="109120" x="6867525" y="4679950"/>
          <p14:tracePt t="109136" x="6867525" y="4313238"/>
          <p14:tracePt t="109153" x="6867525" y="4116388"/>
          <p14:tracePt t="109170" x="6831013" y="3965575"/>
          <p14:tracePt t="109186" x="6777038" y="3822700"/>
          <p14:tracePt t="109203" x="6732588" y="3714750"/>
          <p14:tracePt t="109219" x="6670675" y="3571875"/>
          <p14:tracePt t="109236" x="6545263" y="3402013"/>
          <p14:tracePt t="109253" x="6340475" y="3160713"/>
          <p14:tracePt t="109270" x="6072188" y="2884488"/>
          <p14:tracePt t="109287" x="5830888" y="2679700"/>
          <p14:tracePt t="109303" x="5661025" y="2509838"/>
          <p14:tracePt t="109304" x="5581650" y="2465388"/>
          <p14:tracePt t="109320" x="5446713" y="2374900"/>
          <p14:tracePt t="109337" x="5367338" y="2322513"/>
          <p14:tracePt t="109354" x="5322888" y="2286000"/>
          <p14:tracePt t="109371" x="5276850" y="2259013"/>
          <p14:tracePt t="109387" x="5205413" y="2232025"/>
          <p14:tracePt t="109404" x="5133975" y="2205038"/>
          <p14:tracePt t="109420" x="5054600" y="2187575"/>
          <p14:tracePt t="109437" x="4965700" y="2160588"/>
          <p14:tracePt t="109454" x="4697413" y="2160588"/>
          <p14:tracePt t="109471" x="4537075" y="2160588"/>
          <p14:tracePt t="109487" x="4357688" y="2160588"/>
          <p14:tracePt t="109488" x="4268788" y="2160588"/>
          <p14:tracePt t="109504" x="4170363" y="2160588"/>
          <p14:tracePt t="109521" x="4089400" y="2187575"/>
          <p14:tracePt t="109537" x="4044950" y="2214563"/>
          <p14:tracePt t="109554" x="3973513" y="2303463"/>
          <p14:tracePt t="109571" x="3902075" y="2401888"/>
          <p14:tracePt t="109588" x="3795713" y="2633663"/>
          <p14:tracePt t="109605" x="3732213" y="2768600"/>
          <p14:tracePt t="109621" x="3687763" y="2884488"/>
          <p14:tracePt t="109638" x="3660775" y="3017838"/>
          <p14:tracePt t="109655" x="3616325" y="3152775"/>
          <p14:tracePt t="109672" x="3598863" y="3295650"/>
          <p14:tracePt t="109689" x="3598863" y="3517900"/>
          <p14:tracePt t="109705" x="3616325" y="3679825"/>
          <p14:tracePt t="109722" x="3633788" y="3867150"/>
          <p14:tracePt t="109738" x="3660775" y="4027488"/>
          <p14:tracePt t="109755" x="3687763" y="4197350"/>
          <p14:tracePt t="109772" x="3751263" y="4357688"/>
          <p14:tracePt t="109788" x="3822700" y="4483100"/>
          <p14:tracePt t="109805" x="3919538" y="4633913"/>
          <p14:tracePt t="109823" x="4000500" y="4732338"/>
          <p14:tracePt t="109839" x="4081463" y="4822825"/>
          <p14:tracePt t="109856" x="4170363" y="4902200"/>
          <p14:tracePt t="109856" x="4214813" y="4938713"/>
          <p14:tracePt t="109873" x="4348163" y="5018088"/>
          <p14:tracePt t="109889" x="4518025" y="5133975"/>
          <p14:tracePt t="109906" x="4687888" y="5205413"/>
          <p14:tracePt t="109922" x="4840288" y="5276850"/>
          <p14:tracePt t="109939" x="4973638" y="5313363"/>
          <p14:tracePt t="109956" x="5089525" y="5340350"/>
          <p14:tracePt t="109972" x="5153025" y="5357813"/>
          <p14:tracePt t="109989" x="5170488" y="5357813"/>
          <p14:tracePt t="110006" x="5180013" y="5357813"/>
          <p14:tracePt t="110023" x="5197475" y="5357813"/>
          <p14:tracePt t="110039" x="5232400" y="5357813"/>
          <p14:tracePt t="110040" x="5241925" y="5357813"/>
          <p14:tracePt t="110056" x="5286375" y="5367338"/>
          <p14:tracePt t="110073" x="5313363" y="5375275"/>
          <p14:tracePt t="110090" x="5340350" y="5375275"/>
          <p14:tracePt t="110106" x="5375275" y="5394325"/>
          <p14:tracePt t="110123" x="5402263" y="5394325"/>
          <p14:tracePt t="110140" x="5456238" y="5394325"/>
          <p14:tracePt t="110157" x="5518150" y="5419725"/>
          <p14:tracePt t="110173" x="5589588" y="5429250"/>
          <p14:tracePt t="110190" x="5643563" y="5438775"/>
          <p14:tracePt t="110207" x="5688013" y="5438775"/>
          <p14:tracePt t="110224" x="5715000" y="5438775"/>
          <p14:tracePt t="110241" x="5732463" y="5438775"/>
          <p14:tracePt t="110257" x="5751513" y="5438775"/>
          <p14:tracePt t="110274" x="5759450" y="5438775"/>
          <p14:tracePt t="110290" x="5776913" y="5429250"/>
          <p14:tracePt t="110320" x="5776913" y="5419725"/>
          <p14:tracePt t="110328" x="5776913" y="5411788"/>
          <p14:tracePt t="110440" x="5776913" y="5402263"/>
          <p14:tracePt t="110456" x="5776913" y="5384800"/>
          <p14:tracePt t="110472" x="5776913" y="5375275"/>
          <p14:tracePt t="110480" x="5776913" y="5348288"/>
          <p14:tracePt t="110504" x="5776913" y="5340350"/>
          <p14:tracePt t="110512" x="5759450" y="5322888"/>
          <p14:tracePt t="110525" x="5759450" y="5313363"/>
          <p14:tracePt t="110542" x="5751513" y="5286375"/>
          <p14:tracePt t="110558" x="5732463" y="5251450"/>
          <p14:tracePt t="110575" x="5705475" y="5232400"/>
          <p14:tracePt t="110592" x="5697538" y="5197475"/>
          <p14:tracePt t="110593" x="5697538" y="5187950"/>
          <p14:tracePt t="110609" x="5697538" y="5180013"/>
          <p14:tracePt t="110625" x="5688013" y="5180013"/>
          <p14:tracePt t="111697" x="5680075" y="5160963"/>
          <p14:tracePt t="111721" x="5670550" y="5153025"/>
          <p14:tracePt t="111729" x="5670550" y="5143500"/>
          <p14:tracePt t="111737" x="5661025" y="5133975"/>
          <p14:tracePt t="111753" x="5653088" y="5126038"/>
          <p14:tracePt t="111763" x="5653088" y="5116513"/>
          <p14:tracePt t="111779" x="5643563" y="5108575"/>
          <p14:tracePt t="111796" x="5643563" y="5099050"/>
          <p14:tracePt t="111812" x="5634038" y="5099050"/>
          <p14:tracePt t="111830" x="5634038" y="5089525"/>
          <p14:tracePt t="111846" x="5634038" y="5081588"/>
          <p14:tracePt t="111863" x="5626100" y="5072063"/>
          <p14:tracePt t="111880" x="5589588" y="5027613"/>
          <p14:tracePt t="111896" x="5572125" y="4983163"/>
          <p14:tracePt t="111897" x="5545138" y="4938713"/>
          <p14:tracePt t="111913" x="5491163" y="4884738"/>
          <p14:tracePt t="111930" x="5411788" y="4795838"/>
          <p14:tracePt t="111947" x="5340350" y="4705350"/>
          <p14:tracePt t="111963" x="5268913" y="4608513"/>
          <p14:tracePt t="111980" x="5160963" y="4384675"/>
          <p14:tracePt t="111997" x="5099050" y="4232275"/>
          <p14:tracePt t="112014" x="5037138" y="4062413"/>
          <p14:tracePt t="112030" x="4956175" y="3875088"/>
          <p14:tracePt t="112047" x="4894263" y="3687763"/>
          <p14:tracePt t="112064" x="4822825" y="3473450"/>
          <p14:tracePt t="112081" x="4679950" y="3224213"/>
          <p14:tracePt t="112097" x="4608513" y="3125788"/>
          <p14:tracePt t="112114" x="4572000" y="3098800"/>
          <p14:tracePt t="112131" x="4537075" y="3071813"/>
          <p14:tracePt t="112153" x="4527550" y="3071813"/>
          <p14:tracePt t="112169" x="4518025" y="3071813"/>
          <p14:tracePt t="112181" x="4500563" y="3044825"/>
          <p14:tracePt t="112198" x="4465638" y="3017838"/>
          <p14:tracePt t="112214" x="4419600" y="2982913"/>
          <p14:tracePt t="112231" x="4375150" y="2946400"/>
          <p14:tracePt t="112248" x="4357688" y="2928938"/>
          <p14:tracePt t="112265" x="4340225" y="2901950"/>
          <p14:tracePt t="112282" x="4340225" y="2884488"/>
          <p14:tracePt t="112298" x="4340225" y="2874963"/>
          <p14:tracePt t="112315" x="4340225" y="2867025"/>
          <p14:tracePt t="112332" x="4340225" y="2847975"/>
          <p14:tracePt t="112369" x="4367213" y="2847975"/>
          <p14:tracePt t="112377" x="4419600" y="2874963"/>
          <p14:tracePt t="112385" x="4473575" y="2919413"/>
          <p14:tracePt t="112398" x="4510088" y="2946400"/>
          <p14:tracePt t="112415" x="4581525" y="2982913"/>
          <p14:tracePt t="112433" x="4598988" y="2990850"/>
          <p14:tracePt t="112449" x="4616450" y="2990850"/>
          <p14:tracePt t="112465" x="4633913" y="3009900"/>
          <p14:tracePt t="112482" x="4714875" y="3062288"/>
          <p14:tracePt t="112499" x="4822825" y="3152775"/>
          <p14:tracePt t="112516" x="4919663" y="3251200"/>
          <p14:tracePt t="112532" x="5205413" y="3411538"/>
          <p14:tracePt t="112549" x="5259388" y="3500438"/>
          <p14:tracePt t="112566" x="5322888" y="3581400"/>
          <p14:tracePt t="112582" x="5348288" y="3625850"/>
          <p14:tracePt t="112599" x="5384800" y="3687763"/>
          <p14:tracePt t="112616" x="5438775" y="3759200"/>
          <p14:tracePt t="112617" x="5473700" y="3803650"/>
          <p14:tracePt t="112633" x="5581650" y="3990975"/>
          <p14:tracePt t="112649" x="5643563" y="4133850"/>
          <p14:tracePt t="112666" x="5724525" y="4268788"/>
          <p14:tracePt t="112683" x="5786438" y="4375150"/>
          <p14:tracePt t="112700" x="5867400" y="4527550"/>
          <p14:tracePt t="112716" x="5973763" y="4643438"/>
          <p14:tracePt t="112734" x="6054725" y="4732338"/>
          <p14:tracePt t="112750" x="6116638" y="4803775"/>
          <p14:tracePt t="112766" x="6161088" y="4867275"/>
          <p14:tracePt t="112783" x="6205538" y="4911725"/>
          <p14:tracePt t="112800" x="6276975" y="4983163"/>
          <p14:tracePt t="112817" x="6348413" y="5054600"/>
          <p14:tracePt t="112834" x="6375400" y="5081588"/>
          <p14:tracePt t="112850" x="6384925" y="5089525"/>
          <p14:tracePt t="112961" x="6375400" y="5081588"/>
          <p14:tracePt t="112969" x="6340475" y="5062538"/>
          <p14:tracePt t="112977" x="6313488" y="5027613"/>
          <p14:tracePt t="112985" x="6276975" y="4991100"/>
          <p14:tracePt t="113001" x="6232525" y="4946650"/>
          <p14:tracePt t="113001" x="6188075" y="4902200"/>
          <p14:tracePt t="113018" x="6108700" y="4830763"/>
          <p14:tracePt t="113034" x="6018213" y="4741863"/>
          <p14:tracePt t="113051" x="5768975" y="4465638"/>
          <p14:tracePt t="113068" x="5562600" y="4259263"/>
          <p14:tracePt t="113084" x="5340350" y="4062413"/>
          <p14:tracePt t="113101" x="5214938" y="3894138"/>
          <p14:tracePt t="113118" x="5108575" y="3741738"/>
          <p14:tracePt t="113135" x="5018088" y="3608388"/>
          <p14:tracePt t="113151" x="4938713" y="3527425"/>
          <p14:tracePt t="113168" x="4857750" y="3446463"/>
          <p14:tracePt t="113185" x="4830763" y="3429000"/>
          <p14:tracePt t="113185" x="4803775" y="3411538"/>
          <p14:tracePt t="113202" x="4795838" y="3402013"/>
          <p14:tracePt t="113218" x="4776788" y="3384550"/>
          <p14:tracePt t="113235" x="4759325" y="3367088"/>
          <p14:tracePt t="113252" x="4732338" y="3357563"/>
          <p14:tracePt t="113268" x="4724400" y="3348038"/>
          <p14:tracePt t="113285" x="4705350" y="3330575"/>
          <p14:tracePt t="113302" x="4687888" y="3313113"/>
          <p14:tracePt t="113319" x="4679950" y="3295650"/>
          <p14:tracePt t="113336" x="4670425" y="3276600"/>
          <p14:tracePt t="113369" x="4714875" y="3295650"/>
          <p14:tracePt t="113377" x="4795838" y="3330575"/>
          <p14:tracePt t="113385" x="4894263" y="3402013"/>
          <p14:tracePt t="113402" x="5133975" y="3527425"/>
          <p14:tracePt t="113419" x="5251450" y="3625850"/>
          <p14:tracePt t="113436" x="5340350" y="3714750"/>
          <p14:tracePt t="113453" x="5419725" y="3786188"/>
          <p14:tracePt t="113469" x="5527675" y="3911600"/>
          <p14:tracePt t="113486" x="5653088" y="4054475"/>
          <p14:tracePt t="113503" x="5795963" y="4187825"/>
          <p14:tracePt t="113519" x="5902325" y="4295775"/>
          <p14:tracePt t="113536" x="5946775" y="4330700"/>
          <p14:tracePt t="113553" x="5965825" y="4357688"/>
          <p14:tracePt t="113609" x="5965825" y="4367213"/>
          <p14:tracePt t="113617" x="5946775" y="4357688"/>
          <p14:tracePt t="113625" x="5946775" y="4348163"/>
          <p14:tracePt t="113637" x="5929313" y="4330700"/>
          <p14:tracePt t="113653" x="5875338" y="4286250"/>
          <p14:tracePt t="113670" x="5795963" y="4241800"/>
          <p14:tracePt t="113687" x="5759450" y="4214813"/>
          <p14:tracePt t="113703" x="5751513" y="4214813"/>
          <p14:tracePt t="113720" x="5732463" y="4205288"/>
          <p14:tracePt t="113737" x="5705475" y="4197350"/>
          <p14:tracePt t="113738" x="5697538" y="4197350"/>
          <p14:tracePt t="122172" x="5688013" y="4197350"/>
          <p14:tracePt t="122460" x="5670550" y="4187825"/>
          <p14:tracePt t="122468" x="5554663" y="4160838"/>
          <p14:tracePt t="122476" x="5357813" y="4108450"/>
          <p14:tracePt t="122487" x="5108575" y="4017963"/>
          <p14:tracePt t="122503" x="4759325" y="3875088"/>
          <p14:tracePt t="122520" x="4705350" y="3867150"/>
          <p14:tracePt t="122537" x="4687888" y="3857625"/>
          <p14:tracePt t="122554" x="4687888" y="3840163"/>
          <p14:tracePt t="122570" x="4687888" y="3786188"/>
          <p14:tracePt t="122587" x="4687888" y="3697288"/>
          <p14:tracePt t="122604" x="4687888" y="3303588"/>
          <p14:tracePt t="122621" x="4687888" y="3170238"/>
          <p14:tracePt t="122638" x="4705350" y="2919413"/>
          <p14:tracePt t="122654" x="4768850" y="2705100"/>
          <p14:tracePt t="122671" x="4803775" y="2581275"/>
          <p14:tracePt t="122687" x="4803775" y="2465388"/>
          <p14:tracePt t="122704" x="4803775" y="2411413"/>
          <p14:tracePt t="122721" x="4813300" y="2384425"/>
          <p14:tracePt t="122764" x="4848225" y="2384425"/>
          <p14:tracePt t="122772" x="4894263" y="2393950"/>
          <p14:tracePt t="122780" x="4946650" y="2438400"/>
          <p14:tracePt t="122788" x="5010150" y="2517775"/>
          <p14:tracePt t="122805" x="5081588" y="2633663"/>
          <p14:tracePt t="122821" x="5116513" y="2741613"/>
          <p14:tracePt t="122838" x="5160963" y="2919413"/>
          <p14:tracePt t="122855" x="5241925" y="3170238"/>
          <p14:tracePt t="122871" x="5348288" y="3544888"/>
          <p14:tracePt t="122888" x="5456238" y="3919538"/>
          <p14:tracePt t="122905" x="5527675" y="4187825"/>
          <p14:tracePt t="122922" x="5537200" y="4303713"/>
          <p14:tracePt t="122938" x="5537200" y="4348163"/>
          <p14:tracePt t="123244" x="5527675" y="4348163"/>
          <p14:tracePt t="123260" x="5510213" y="4348163"/>
          <p14:tracePt t="123268" x="5500688" y="4348163"/>
          <p14:tracePt t="123276" x="5491163" y="4348163"/>
          <p14:tracePt t="123290" x="5483225" y="4348163"/>
          <p14:tracePt t="123307" x="5456238" y="4322763"/>
          <p14:tracePt t="123323" x="5411788" y="4276725"/>
          <p14:tracePt t="123340" x="5357813" y="4197350"/>
          <p14:tracePt t="123358" x="5313363" y="4125913"/>
          <p14:tracePt t="123374" x="5241925" y="4037013"/>
          <p14:tracePt t="123390" x="5160963" y="3938588"/>
          <p14:tracePt t="123407" x="5054600" y="3776663"/>
          <p14:tracePt t="123424" x="4973638" y="3697288"/>
          <p14:tracePt t="123440" x="4911725" y="3643313"/>
          <p14:tracePt t="123457" x="4840288" y="3571875"/>
          <p14:tracePt t="123474" x="4751388" y="3473450"/>
          <p14:tracePt t="123490" x="4660900" y="3402013"/>
          <p14:tracePt t="123507" x="4527550" y="3303588"/>
          <p14:tracePt t="123524" x="4411663" y="3224213"/>
          <p14:tracePt t="123525" x="4384675" y="3197225"/>
          <p14:tracePt t="123541" x="4286250" y="3133725"/>
          <p14:tracePt t="123557" x="4197350" y="3062288"/>
          <p14:tracePt t="123574" x="4062413" y="2965450"/>
          <p14:tracePt t="123591" x="3919538" y="2894013"/>
          <p14:tracePt t="123608" x="3768725" y="2795588"/>
          <p14:tracePt t="123624" x="3660775" y="2724150"/>
          <p14:tracePt t="123641" x="3608388" y="2697163"/>
          <p14:tracePt t="123658" x="3544888" y="2643188"/>
          <p14:tracePt t="123675" x="3465513" y="2589213"/>
          <p14:tracePt t="123691" x="3330575" y="2517775"/>
          <p14:tracePt t="123708" x="3187700" y="2465388"/>
          <p14:tracePt t="123709" x="3133725" y="2455863"/>
          <p14:tracePt t="123725" x="3044825" y="2428875"/>
          <p14:tracePt t="123742" x="2990850" y="2428875"/>
          <p14:tracePt t="123758" x="2955925" y="2428875"/>
          <p14:tracePt t="123775" x="2901950" y="2428875"/>
          <p14:tracePt t="123792" x="2840038" y="2428875"/>
          <p14:tracePt t="123808" x="2751138" y="2428875"/>
          <p14:tracePt t="123825" x="2687638" y="2428875"/>
          <p14:tracePt t="123842" x="2670175" y="2455863"/>
          <p14:tracePt t="123859" x="2633663" y="2473325"/>
          <p14:tracePt t="123876" x="2598738" y="2490788"/>
          <p14:tracePt t="123892" x="2562225" y="2509838"/>
          <p14:tracePt t="123893" x="2544763" y="2527300"/>
          <p14:tracePt t="123909" x="2500313" y="2554288"/>
          <p14:tracePt t="123925" x="2455863" y="2598738"/>
          <p14:tracePt t="123942" x="2393950" y="2652713"/>
          <p14:tracePt t="123959" x="2322513" y="2724150"/>
          <p14:tracePt t="123976" x="2259013" y="2795588"/>
          <p14:tracePt t="123992" x="2179638" y="2919413"/>
          <p14:tracePt t="124009" x="2098675" y="3027363"/>
          <p14:tracePt t="124026" x="2017713" y="3143250"/>
          <p14:tracePt t="124043" x="1946275" y="3259138"/>
          <p14:tracePt t="124059" x="1901825" y="3375025"/>
          <p14:tracePt t="124077" x="1857375" y="3517900"/>
          <p14:tracePt t="124077" x="1830388" y="3616325"/>
          <p14:tracePt t="124093" x="1785938" y="3795713"/>
          <p14:tracePt t="124110" x="1731963" y="3983038"/>
          <p14:tracePt t="124127" x="1697038" y="4170363"/>
          <p14:tracePt t="124143" x="1679575" y="4322763"/>
          <p14:tracePt t="124160" x="1679575" y="4456113"/>
          <p14:tracePt t="124177" x="1679575" y="4589463"/>
          <p14:tracePt t="124193" x="1679575" y="4724400"/>
          <p14:tracePt t="124209" x="1687513" y="4875213"/>
          <p14:tracePt t="124227" x="1704975" y="5010150"/>
          <p14:tracePt t="124243" x="1741488" y="5133975"/>
          <p14:tracePt t="124260" x="1741488" y="5268913"/>
          <p14:tracePt t="124261" x="1741488" y="5348288"/>
          <p14:tracePt t="124277" x="1758950" y="5483225"/>
          <p14:tracePt t="124294" x="1803400" y="5643563"/>
          <p14:tracePt t="124310" x="1884363" y="5813425"/>
          <p14:tracePt t="124327" x="1938338" y="5946775"/>
          <p14:tracePt t="124344" x="1990725" y="6054725"/>
          <p14:tracePt t="124361" x="2062163" y="6153150"/>
          <p14:tracePt t="124377" x="2143125" y="6232525"/>
          <p14:tracePt t="124394" x="2197100" y="6269038"/>
          <p14:tracePt t="124411" x="2286000" y="6323013"/>
          <p14:tracePt t="124427" x="2366963" y="6340475"/>
          <p14:tracePt t="124444" x="2446338" y="6340475"/>
          <p14:tracePt t="124445" x="2500313" y="6340475"/>
          <p14:tracePt t="124461" x="2705100" y="6330950"/>
          <p14:tracePt t="124478" x="2919413" y="6259513"/>
          <p14:tracePt t="124494" x="3160713" y="6170613"/>
          <p14:tracePt t="124511" x="3394075" y="6000750"/>
          <p14:tracePt t="124528" x="3571875" y="5813425"/>
          <p14:tracePt t="124544" x="3687763" y="5589588"/>
          <p14:tracePt t="124561" x="3768725" y="5367338"/>
          <p14:tracePt t="124578" x="3822700" y="5160963"/>
          <p14:tracePt t="124595" x="3822700" y="4938713"/>
          <p14:tracePt t="124611" x="3822700" y="4741863"/>
          <p14:tracePt t="124629" x="3768725" y="4419600"/>
          <p14:tracePt t="124645" x="3660775" y="4179888"/>
          <p14:tracePt t="124662" x="3554413" y="3867150"/>
          <p14:tracePt t="124679" x="3490913" y="3643313"/>
          <p14:tracePt t="124695" x="3455988" y="3455988"/>
          <p14:tracePt t="124712" x="3419475" y="3295650"/>
          <p14:tracePt t="124729" x="3394075" y="3160713"/>
          <p14:tracePt t="124745" x="3322638" y="3027363"/>
          <p14:tracePt t="124762" x="3224213" y="2874963"/>
          <p14:tracePt t="124779" x="3125788" y="2776538"/>
          <p14:tracePt t="124796" x="3036888" y="2714625"/>
          <p14:tracePt t="124797" x="3027363" y="2705100"/>
          <p14:tracePt t="124813" x="3009900" y="2705100"/>
          <p14:tracePt t="124829" x="2982913" y="2705100"/>
          <p14:tracePt t="124846" x="2946400" y="2697163"/>
          <p14:tracePt t="124863" x="2847975" y="2741613"/>
          <p14:tracePt t="124879" x="2768600" y="2786063"/>
          <p14:tracePt t="124896" x="2643188" y="2857500"/>
          <p14:tracePt t="124913" x="2509838" y="2938463"/>
          <p14:tracePt t="124929" x="2411413" y="3044825"/>
          <p14:tracePt t="124947" x="2322513" y="3160713"/>
          <p14:tracePt t="124963" x="2268538" y="3295650"/>
          <p14:tracePt t="124980" x="2241550" y="3402013"/>
          <p14:tracePt t="124997" x="2224088" y="3571875"/>
          <p14:tracePt t="125013" x="2224088" y="3616325"/>
          <p14:tracePt t="125030" x="2241550" y="3679825"/>
          <p14:tracePt t="125047" x="2276475" y="3714750"/>
          <p14:tracePt t="125063" x="2295525" y="3732213"/>
          <p14:tracePt t="125080" x="2339975" y="3776663"/>
          <p14:tracePt t="125097" x="2393950" y="3795713"/>
          <p14:tracePt t="125113" x="2482850" y="3830638"/>
          <p14:tracePt t="125130" x="2554288" y="3857625"/>
          <p14:tracePt t="125147" x="2643188" y="3902075"/>
          <p14:tracePt t="125164" x="2741613" y="3946525"/>
          <p14:tracePt t="125180" x="2830513" y="3965575"/>
          <p14:tracePt t="125181" x="2857500" y="3973513"/>
          <p14:tracePt t="125198" x="2867025" y="3973513"/>
          <p14:tracePt t="125214" x="2884488" y="3973513"/>
          <p14:tracePt t="125237" x="2894013" y="3973513"/>
          <p14:tracePt t="125248" x="2894013" y="3965575"/>
          <p14:tracePt t="125264" x="2894013" y="3929063"/>
          <p14:tracePt t="125281" x="2867025" y="3848100"/>
          <p14:tracePt t="125298" x="2795588" y="3652838"/>
          <p14:tracePt t="125314" x="2705100" y="3446463"/>
          <p14:tracePt t="125331" x="2562225" y="3187700"/>
          <p14:tracePt t="125348" x="2428875" y="2894013"/>
          <p14:tracePt t="125365" x="2330450" y="2571750"/>
          <p14:tracePt t="125381" x="2312988" y="2384425"/>
          <p14:tracePt t="125398" x="2295525" y="2214563"/>
          <p14:tracePt t="125414" x="2295525" y="2044700"/>
          <p14:tracePt t="125431" x="2295525" y="1911350"/>
          <p14:tracePt t="125448" x="2295525" y="1803400"/>
          <p14:tracePt t="125465" x="2322513" y="1768475"/>
          <p14:tracePt t="125481" x="2347913" y="1724025"/>
          <p14:tracePt t="125498" x="2401888" y="1652588"/>
          <p14:tracePt t="125515" x="2465388" y="1616075"/>
          <p14:tracePt t="125532" x="2509838" y="1608138"/>
          <p14:tracePt t="125548" x="2562225" y="1608138"/>
          <p14:tracePt t="125565" x="2633663" y="1608138"/>
          <p14:tracePt t="125582" x="2705100" y="1608138"/>
          <p14:tracePt t="125599" x="2759075" y="1625600"/>
          <p14:tracePt t="125615" x="2803525" y="1633538"/>
          <p14:tracePt t="125632" x="2830513" y="1652588"/>
          <p14:tracePt t="125649" x="2847975" y="1670050"/>
          <p14:tracePt t="125665" x="2867025" y="1687513"/>
          <p14:tracePt t="125682" x="2874963" y="1704975"/>
          <p14:tracePt t="125699" x="2884488" y="1758950"/>
          <p14:tracePt t="125716" x="2894013" y="1785938"/>
          <p14:tracePt t="125733" x="2928938" y="1822450"/>
          <p14:tracePt t="125733" x="2928938" y="1830388"/>
          <p14:tracePt t="125749" x="2938463" y="183991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9243" y="858648"/>
            <a:ext cx="7305514" cy="465798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04"/>
    </mc:Choice>
    <mc:Fallback xmlns="">
      <p:transition spd="slow" advTm="524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40" x="2946400" y="1839913"/>
          <p14:tracePt t="1248" x="2965450" y="1857375"/>
          <p14:tracePt t="1256" x="2990850" y="1884363"/>
          <p14:tracePt t="1272" x="3009900" y="1955800"/>
          <p14:tracePt t="1288" x="3017838" y="2000250"/>
          <p14:tracePt t="1305" x="3017838" y="2044700"/>
          <p14:tracePt t="1322" x="2990850" y="2133600"/>
          <p14:tracePt t="1338" x="2955925" y="2232025"/>
          <p14:tracePt t="1355" x="2928938" y="2339975"/>
          <p14:tracePt t="1372" x="2928938" y="2473325"/>
          <p14:tracePt t="1388" x="3044825" y="2660650"/>
          <p14:tracePt t="1405" x="3170238" y="2813050"/>
          <p14:tracePt t="1422" x="3241675" y="2857500"/>
          <p14:tracePt t="1439" x="3276600" y="2874963"/>
          <p14:tracePt t="1496" x="3286125" y="2874963"/>
          <p14:tracePt t="1504" x="3303588" y="2884488"/>
          <p14:tracePt t="1512" x="3348038" y="2938463"/>
          <p14:tracePt t="1522" x="3411538" y="2990850"/>
          <p14:tracePt t="1539" x="3875088" y="3330575"/>
          <p14:tracePt t="1555" x="4125913" y="3608388"/>
          <p14:tracePt t="1572" x="4286250" y="3776663"/>
          <p14:tracePt t="1589" x="4429125" y="3946525"/>
          <p14:tracePt t="1606" x="4625975" y="4187825"/>
          <p14:tracePt t="1623" x="5089525" y="4741863"/>
          <p14:tracePt t="1639" x="5670550" y="5429250"/>
          <p14:tracePt t="1640" x="6010275" y="5768975"/>
          <p14:tracePt t="1656" x="6589713" y="6348413"/>
          <p14:tracePt t="1673" x="6867525" y="6589713"/>
          <p14:tracePt t="1690" x="6902450" y="6616700"/>
          <p14:tracePt t="1736" x="6911975" y="6616700"/>
          <p14:tracePt t="1752" x="6919913" y="6608763"/>
          <p14:tracePt t="1776" x="6929438" y="6599238"/>
          <p14:tracePt t="1784" x="6938963" y="6589713"/>
          <p14:tracePt t="1792" x="6956425" y="6572250"/>
          <p14:tracePt t="1808" x="6965950" y="6554788"/>
          <p14:tracePt t="1823" x="6983413" y="6527800"/>
          <p14:tracePt t="1841" x="7054850" y="6456363"/>
          <p14:tracePt t="1857" x="7134225" y="6429375"/>
          <p14:tracePt t="1874" x="7429500" y="6429375"/>
          <p14:tracePt t="1890" x="7966075" y="6456363"/>
          <p14:tracePt t="1907" x="8420100" y="6518275"/>
          <p14:tracePt t="1924" x="8715375" y="6537325"/>
          <p14:tracePt t="1941" x="8840788" y="6537325"/>
          <p14:tracePt t="1957" x="8858250" y="6411913"/>
          <p14:tracePt t="1974" x="8858250" y="6224588"/>
          <p14:tracePt t="1991" x="8796338" y="6027738"/>
          <p14:tracePt t="2008" x="8616950" y="5724525"/>
          <p14:tracePt t="2008" x="8501063" y="5572125"/>
          <p14:tracePt t="2025" x="8367713" y="5394325"/>
          <p14:tracePt t="2041" x="8259763" y="5276850"/>
          <p14:tracePt t="2057" x="8188325" y="5187950"/>
          <p14:tracePt t="2074" x="8134350" y="5089525"/>
          <p14:tracePt t="2091" x="8062913" y="4983163"/>
          <p14:tracePt t="2108" x="7983538" y="4875213"/>
          <p14:tracePt t="2125" x="7902575" y="4751388"/>
          <p14:tracePt t="2141" x="7823200" y="4670425"/>
          <p14:tracePt t="2158" x="7759700" y="4616450"/>
          <p14:tracePt t="2175" x="7715250" y="4589463"/>
          <p14:tracePt t="2191" x="7688263" y="4589463"/>
          <p14:tracePt t="2209" x="7581900" y="4589463"/>
          <p14:tracePt t="2226" x="7161213" y="4562475"/>
          <p14:tracePt t="2242" x="6643688" y="4483100"/>
          <p14:tracePt t="2259" x="6126163" y="4429125"/>
          <p14:tracePt t="2275" x="5643563" y="4340225"/>
          <p14:tracePt t="2292" x="5303838" y="4322763"/>
          <p14:tracePt t="2309" x="5037138" y="4322763"/>
          <p14:tracePt t="2325" x="4894263" y="4340225"/>
          <p14:tracePt t="2342" x="4822825" y="4384675"/>
          <p14:tracePt t="2358" x="4795838" y="4419600"/>
          <p14:tracePt t="2375" x="4768850" y="4456113"/>
          <p14:tracePt t="2393" x="4759325" y="4510088"/>
          <p14:tracePt t="2409" x="4741863" y="4537075"/>
          <p14:tracePt t="2426" x="4732338" y="4545013"/>
          <p14:tracePt t="2442" x="4724400" y="4545013"/>
          <p14:tracePt t="2459" x="4679950" y="4545013"/>
          <p14:tracePt t="2476" x="4652963" y="4545013"/>
          <p14:tracePt t="2493" x="4608513" y="4527550"/>
          <p14:tracePt t="2509" x="4562475" y="4483100"/>
          <p14:tracePt t="2526" x="4510088" y="4456113"/>
          <p14:tracePt t="2543" x="4483100" y="4438650"/>
          <p14:tracePt t="2559" x="4446588" y="4411663"/>
          <p14:tracePt t="2576" x="4402138" y="4367213"/>
          <p14:tracePt t="2593" x="4394200" y="4357688"/>
          <p14:tracePt t="2609" x="4384675" y="4340225"/>
          <p14:tracePt t="2627" x="4384675" y="4322763"/>
          <p14:tracePt t="2643" x="4384675" y="4303713"/>
          <p14:tracePt t="2660" x="4384675" y="4286250"/>
          <p14:tracePt t="2677" x="4384675" y="4276725"/>
          <p14:tracePt t="2693" x="4384675" y="4268788"/>
          <p14:tracePt t="2760" x="4394200" y="4268788"/>
          <p14:tracePt t="2768" x="4394200" y="4286250"/>
          <p14:tracePt t="2777" x="4394200" y="4303713"/>
          <p14:tracePt t="2794" x="4411663" y="4322763"/>
          <p14:tracePt t="2811" x="4411663" y="4348163"/>
          <p14:tracePt t="2827" x="4419600" y="4375150"/>
          <p14:tracePt t="2844" x="4429125" y="4394200"/>
          <p14:tracePt t="2861" x="4446588" y="4419600"/>
          <p14:tracePt t="2877" x="4465638" y="4446588"/>
          <p14:tracePt t="2895" x="4465638" y="4456113"/>
          <p14:tracePt t="2911" x="4483100" y="4483100"/>
          <p14:tracePt t="2929" x="4500563" y="4500563"/>
          <p14:tracePt t="3040" x="4500563" y="4483100"/>
          <p14:tracePt t="3048" x="4500563" y="4456113"/>
          <p14:tracePt t="3056" x="4500563" y="4419600"/>
          <p14:tracePt t="3065" x="4500563" y="4384675"/>
          <p14:tracePt t="3078" x="4500563" y="4340225"/>
          <p14:tracePt t="3095" x="4500563" y="4259263"/>
          <p14:tracePt t="3112" x="4500563" y="4170363"/>
          <p14:tracePt t="3129" x="4581525" y="3990975"/>
          <p14:tracePt t="3145" x="4608513" y="3929063"/>
          <p14:tracePt t="3162" x="4625975" y="3894138"/>
          <p14:tracePt t="3179" x="4652963" y="3840163"/>
          <p14:tracePt t="3195" x="4670425" y="3803650"/>
          <p14:tracePt t="3212" x="4687888" y="3759200"/>
          <p14:tracePt t="3229" x="4697413" y="3697288"/>
          <p14:tracePt t="3246" x="4697413" y="3633788"/>
          <p14:tracePt t="3262" x="4714875" y="3482975"/>
          <p14:tracePt t="3279" x="4724400" y="3394075"/>
          <p14:tracePt t="3297" x="4741863" y="3322638"/>
          <p14:tracePt t="3313" x="4751388" y="3259138"/>
          <p14:tracePt t="3329" x="4751388" y="3197225"/>
          <p14:tracePt t="3346" x="4759325" y="3152775"/>
          <p14:tracePt t="3363" x="4759325" y="3125788"/>
          <p14:tracePt t="3449" x="4759325" y="3133725"/>
          <p14:tracePt t="3457" x="4759325" y="3187700"/>
          <p14:tracePt t="3465" x="4759325" y="3251200"/>
          <p14:tracePt t="3480" x="4759325" y="3322638"/>
          <p14:tracePt t="3497" x="4830763" y="3608388"/>
          <p14:tracePt t="3513" x="4911725" y="3803650"/>
          <p14:tracePt t="3530" x="4956175" y="3990975"/>
          <p14:tracePt t="3547" x="4956175" y="4125913"/>
          <p14:tracePt t="3564" x="4956175" y="4205288"/>
          <p14:tracePt t="3580" x="4956175" y="4232275"/>
          <p14:tracePt t="3597" x="4956175" y="4259263"/>
          <p14:tracePt t="3613" x="4956175" y="4268788"/>
          <p14:tracePt t="3630" x="4956175" y="4286250"/>
          <p14:tracePt t="3681" x="4956175" y="4295775"/>
          <p14:tracePt t="3689" x="4946650" y="4295775"/>
          <p14:tracePt t="3713" x="4938713" y="4295775"/>
          <p14:tracePt t="3721" x="4929188" y="4295775"/>
          <p14:tracePt t="3731" x="4919663" y="4295775"/>
          <p14:tracePt t="3747" x="4911725" y="4295775"/>
          <p14:tracePt t="3764" x="4894263" y="4295775"/>
          <p14:tracePt t="3785" x="4875213" y="4295775"/>
          <p14:tracePt t="4137" x="4867275" y="4295775"/>
          <p14:tracePt t="4177" x="4857750" y="4295775"/>
          <p14:tracePt t="4353" x="4848225" y="4295775"/>
          <p14:tracePt t="4361" x="4848225" y="4286250"/>
          <p14:tracePt t="4889" x="4840288" y="4286250"/>
          <p14:tracePt t="4921" x="4830763" y="4286250"/>
          <p14:tracePt t="4937" x="4822825" y="4286250"/>
          <p14:tracePt t="5097" x="4813300" y="4286250"/>
          <p14:tracePt t="5177" x="4813300" y="4276725"/>
          <p14:tracePt t="5217" x="4803775" y="4276725"/>
          <p14:tracePt t="5225" x="4795838" y="4268788"/>
          <p14:tracePt t="5237" x="4795838" y="4259263"/>
          <p14:tracePt t="5253" x="4786313" y="4251325"/>
          <p14:tracePt t="5270" x="4776788" y="4232275"/>
          <p14:tracePt t="5297" x="4768850" y="4224338"/>
          <p14:tracePt t="5553" x="4768850" y="4214813"/>
          <p14:tracePt t="6234" x="4776788" y="4214813"/>
          <p14:tracePt t="6241" x="4857750" y="4214813"/>
          <p14:tracePt t="6249" x="5037138" y="4259263"/>
          <p14:tracePt t="6258" x="5268913" y="4348163"/>
          <p14:tracePt t="6274" x="5741988" y="4473575"/>
          <p14:tracePt t="6290" x="6037263" y="4608513"/>
          <p14:tracePt t="6308" x="6215063" y="4643438"/>
          <p14:tracePt t="6324" x="6303963" y="4670425"/>
          <p14:tracePt t="6341" x="6330950" y="4679950"/>
          <p14:tracePt t="6357" x="6340475" y="4679950"/>
          <p14:tracePt t="6433" x="6348413" y="4687888"/>
          <p14:tracePt t="6457" x="6330950" y="4687888"/>
          <p14:tracePt t="6465" x="6323013" y="4687888"/>
          <p14:tracePt t="6474" x="6303963" y="4697413"/>
          <p14:tracePt t="6491" x="6269038" y="4705350"/>
          <p14:tracePt t="6508" x="6242050" y="4724400"/>
          <p14:tracePt t="6525" x="6232525" y="4724400"/>
          <p14:tracePt t="6541" x="6215063" y="4724400"/>
          <p14:tracePt t="6558" x="6197600" y="4724400"/>
          <p14:tracePt t="6575" x="6161088" y="4724400"/>
          <p14:tracePt t="6592" x="6099175" y="4724400"/>
          <p14:tracePt t="6608" x="5973763" y="4625975"/>
          <p14:tracePt t="6625" x="5867400" y="4545013"/>
          <p14:tracePt t="6626" x="5813425" y="4510088"/>
          <p14:tracePt t="6642" x="5768975" y="4473575"/>
          <p14:tracePt t="6658" x="5759450" y="4465638"/>
          <p14:tracePt t="6698" x="5795963" y="4465638"/>
          <p14:tracePt t="6706" x="5884863" y="4491038"/>
          <p14:tracePt t="6714" x="6054725" y="4518025"/>
          <p14:tracePt t="6725" x="6323013" y="4562475"/>
          <p14:tracePt t="6742" x="6938963" y="4625975"/>
          <p14:tracePt t="6759" x="7323138" y="4652963"/>
          <p14:tracePt t="6776" x="7456488" y="4652963"/>
          <p14:tracePt t="6792" x="7500938" y="4643438"/>
          <p14:tracePt t="6809" x="7500938" y="4633913"/>
          <p14:tracePt t="6826" x="7500938" y="4625975"/>
          <p14:tracePt t="6890" x="7500938" y="4633913"/>
          <p14:tracePt t="6898" x="7500938" y="4643438"/>
          <p14:tracePt t="6906" x="7500938" y="4652963"/>
          <p14:tracePt t="6914" x="7500938" y="4670425"/>
          <p14:tracePt t="6926" x="7500938" y="4687888"/>
          <p14:tracePt t="6943" x="7483475" y="4697413"/>
          <p14:tracePt t="6960" x="7483475" y="4705350"/>
          <p14:tracePt t="6977" x="7483475" y="4732338"/>
          <p14:tracePt t="6993" x="7473950" y="4741863"/>
          <p14:tracePt t="7098" x="7510463" y="4751388"/>
          <p14:tracePt t="7106" x="7545388" y="4776788"/>
          <p14:tracePt t="7114" x="7599363" y="4822825"/>
          <p14:tracePt t="7128" x="7626350" y="4840288"/>
          <p14:tracePt t="7144" x="7670800" y="4875213"/>
          <p14:tracePt t="7160" x="7724775" y="4911725"/>
          <p14:tracePt t="7178" x="7796213" y="4956175"/>
          <p14:tracePt t="7194" x="7885113" y="5037138"/>
          <p14:tracePt t="7211" x="7966075" y="5116513"/>
          <p14:tracePt t="7228" x="8054975" y="5205413"/>
          <p14:tracePt t="7244" x="8099425" y="5259388"/>
          <p14:tracePt t="7261" x="8116888" y="5303838"/>
          <p14:tracePt t="7278" x="8126413" y="5330825"/>
          <p14:tracePt t="7294" x="8126413" y="5340350"/>
          <p14:tracePt t="7311" x="8116888" y="5357813"/>
          <p14:tracePt t="7328" x="8099425" y="5375275"/>
          <p14:tracePt t="7344" x="8089900" y="5384800"/>
          <p14:tracePt t="7361" x="8054975" y="5384800"/>
          <p14:tracePt t="7362" x="8037513" y="5384800"/>
          <p14:tracePt t="7378" x="8010525" y="5384800"/>
          <p14:tracePt t="7395" x="8001000" y="5384800"/>
          <p14:tracePt t="7411" x="7991475" y="5384800"/>
          <p14:tracePt t="7428" x="7983538" y="5384800"/>
          <p14:tracePt t="7514" x="7974013" y="5384800"/>
          <p14:tracePt t="7522" x="7974013" y="5375275"/>
          <p14:tracePt t="7554" x="7974013" y="5357813"/>
          <p14:tracePt t="10915" x="7956550" y="5357813"/>
          <p14:tracePt t="10923" x="7920038" y="5330825"/>
          <p14:tracePt t="10931" x="7848600" y="5303838"/>
          <p14:tracePt t="10941" x="7769225" y="5276850"/>
          <p14:tracePt t="10958" x="7554913" y="5180013"/>
          <p14:tracePt t="10975" x="7269163" y="5108575"/>
          <p14:tracePt t="10992" x="6938963" y="5010150"/>
          <p14:tracePt t="11008" x="6680200" y="4894263"/>
          <p14:tracePt t="11025" x="6429375" y="4813300"/>
          <p14:tracePt t="11042" x="6180138" y="4741863"/>
          <p14:tracePt t="11059" x="5991225" y="4679950"/>
          <p14:tracePt t="11059" x="5902325" y="4652963"/>
          <p14:tracePt t="11076" x="5759450" y="4572000"/>
          <p14:tracePt t="11092" x="5608638" y="4483100"/>
          <p14:tracePt t="11109" x="5483225" y="4384675"/>
          <p14:tracePt t="11126" x="5384800" y="4313238"/>
          <p14:tracePt t="11142" x="5330825" y="4241800"/>
          <p14:tracePt t="11159" x="5313363" y="4205288"/>
          <p14:tracePt t="11176" x="5295900" y="4179888"/>
          <p14:tracePt t="11192" x="5286375" y="4170363"/>
          <p14:tracePt t="11209" x="5276850" y="4152900"/>
          <p14:tracePt t="11226" x="5214938" y="4062413"/>
          <p14:tracePt t="11243" x="5126038" y="3973513"/>
          <p14:tracePt t="11243" x="5072063" y="3919538"/>
          <p14:tracePt t="11259" x="4965700" y="3813175"/>
          <p14:tracePt t="11276" x="4875213" y="3714750"/>
          <p14:tracePt t="11293" x="4795838" y="3616325"/>
          <p14:tracePt t="11310" x="4714875" y="3509963"/>
          <p14:tracePt t="11327" x="4643438" y="3411538"/>
          <p14:tracePt t="11343" x="4616450" y="3348038"/>
          <p14:tracePt t="11360" x="4581525" y="3214688"/>
          <p14:tracePt t="11376" x="4562475" y="3214688"/>
          <p14:tracePt t="11435" x="4562475" y="3205163"/>
          <p14:tracePt t="11459" x="4554538" y="3197225"/>
          <p14:tracePt t="11483" x="4545013" y="3197225"/>
          <p14:tracePt t="11499" x="4545013" y="3232150"/>
          <p14:tracePt t="11507" x="4527550" y="3251200"/>
          <p14:tracePt t="11515" x="4527550" y="3268663"/>
          <p14:tracePt t="11527" x="4527550" y="3286125"/>
          <p14:tracePt t="11544" x="4510088" y="3322638"/>
          <p14:tracePt t="11560" x="4500563" y="3357563"/>
          <p14:tracePt t="11578" x="4500563" y="3394075"/>
          <p14:tracePt t="11594" x="4500563" y="3402013"/>
          <p14:tracePt t="11643" x="4500563" y="3419475"/>
          <p14:tracePt t="11667" x="4500563" y="3429000"/>
          <p14:tracePt t="11683" x="4500563" y="3438525"/>
          <p14:tracePt t="11691" x="4500563" y="3446463"/>
          <p14:tracePt t="11699" x="4500563" y="3455988"/>
          <p14:tracePt t="11711" x="4500563" y="3473450"/>
          <p14:tracePt t="11728" x="4500563" y="3500438"/>
          <p14:tracePt t="11744" x="4500563" y="3544888"/>
          <p14:tracePt t="11761" x="4510088" y="3581400"/>
          <p14:tracePt t="11779" x="4527550" y="3643313"/>
          <p14:tracePt t="11795" x="4572000" y="3724275"/>
          <p14:tracePt t="11795" x="4581525" y="3768725"/>
          <p14:tracePt t="11812" x="4608513" y="3857625"/>
          <p14:tracePt t="11829" x="4625975" y="3938588"/>
          <p14:tracePt t="11845" x="4633913" y="4000500"/>
          <p14:tracePt t="11862" x="4643438" y="4062413"/>
          <p14:tracePt t="11879" x="4643438" y="4125913"/>
          <p14:tracePt t="11895" x="4643438" y="4160838"/>
          <p14:tracePt t="11912" x="4643438" y="4197350"/>
          <p14:tracePt t="11929" x="4643438" y="4214813"/>
          <p14:tracePt t="11945" x="4643438" y="4232275"/>
          <p14:tracePt t="11962" x="4643438" y="4251325"/>
          <p14:tracePt t="11979" x="4643438" y="4268788"/>
          <p14:tracePt t="11996" x="4643438" y="4286250"/>
          <p14:tracePt t="12012" x="4633913" y="4295775"/>
          <p14:tracePt t="12029" x="4616450" y="4330700"/>
          <p14:tracePt t="12046" x="4616450" y="4348163"/>
          <p14:tracePt t="12062" x="4608513" y="4367213"/>
          <p14:tracePt t="12079" x="4598988" y="4384675"/>
          <p14:tracePt t="12096" x="4598988" y="4394200"/>
          <p14:tracePt t="12113" x="4589463" y="4402138"/>
          <p14:tracePt t="12147" x="4581525" y="4411663"/>
          <p14:tracePt t="12155" x="4562475" y="4411663"/>
          <p14:tracePt t="12164" x="4537075" y="4429125"/>
          <p14:tracePt t="12179" x="4518025" y="4438650"/>
          <p14:tracePt t="12851" x="4510088" y="4438650"/>
          <p14:tracePt t="12860" x="4510088" y="4394200"/>
          <p14:tracePt t="12868" x="4537075" y="4357688"/>
          <p14:tracePt t="12882" x="4562475" y="4303713"/>
          <p14:tracePt t="12900" x="4625975" y="4179888"/>
          <p14:tracePt t="12916" x="4687888" y="4081463"/>
          <p14:tracePt t="12932" x="4759325" y="4000500"/>
          <p14:tracePt t="12949" x="4803775" y="3965575"/>
          <p14:tracePt t="12966" x="4894263" y="3929063"/>
          <p14:tracePt t="12982" x="4965700" y="3919538"/>
          <p14:tracePt t="12999" x="5108575" y="3919538"/>
          <p14:tracePt t="13016" x="5340350" y="4027488"/>
          <p14:tracePt t="13033" x="5795963" y="4340225"/>
          <p14:tracePt t="13049" x="6269038" y="4660900"/>
          <p14:tracePt t="13066" x="6643688" y="4946650"/>
          <p14:tracePt t="13083" x="6929438" y="5099050"/>
          <p14:tracePt t="13100" x="7197725" y="5224463"/>
          <p14:tracePt t="13116" x="7296150" y="5251450"/>
          <p14:tracePt t="13133" x="7348538" y="5268913"/>
          <p14:tracePt t="13150" x="7358063" y="5268913"/>
          <p14:tracePt t="13166" x="7394575" y="5268913"/>
          <p14:tracePt t="13183" x="7412038" y="5268913"/>
          <p14:tracePt t="13200" x="7429500" y="5268913"/>
          <p14:tracePt t="13220" x="7439025" y="5268913"/>
          <p14:tracePt t="13244" x="7446963" y="5268913"/>
          <p14:tracePt t="13252" x="7456488" y="5268913"/>
          <p14:tracePt t="13267" x="7473950" y="5268913"/>
          <p14:tracePt t="13284" x="7562850" y="5214938"/>
          <p14:tracePt t="13300" x="7599363" y="5170488"/>
          <p14:tracePt t="13317" x="7626350" y="5143500"/>
          <p14:tracePt t="13334" x="7634288" y="5108575"/>
          <p14:tracePt t="13351" x="7634288" y="5089525"/>
          <p14:tracePt t="13367" x="7634288" y="5072063"/>
          <p14:tracePt t="13384" x="7634288" y="5045075"/>
          <p14:tracePt t="13401" x="7626350" y="5010150"/>
          <p14:tracePt t="13418" x="7599363" y="4983163"/>
          <p14:tracePt t="13434" x="7537450" y="4929188"/>
          <p14:tracePt t="13451" x="7473950" y="4875213"/>
          <p14:tracePt t="13467" x="7419975" y="4803775"/>
          <p14:tracePt t="13468" x="7412038" y="4776788"/>
          <p14:tracePt t="13484" x="7385050" y="4705350"/>
          <p14:tracePt t="13501" x="7367588" y="4643438"/>
          <p14:tracePt t="13518" x="7358063" y="4625975"/>
          <p14:tracePt t="13860" x="7402513" y="4625975"/>
          <p14:tracePt t="13868" x="7456488" y="4652963"/>
          <p14:tracePt t="13876" x="7510463" y="4697413"/>
          <p14:tracePt t="13886" x="7554913" y="4732338"/>
          <p14:tracePt t="13903" x="7608888" y="4759325"/>
          <p14:tracePt t="13920" x="7626350" y="4776788"/>
          <p14:tracePt t="13936" x="7653338" y="4803775"/>
          <p14:tracePt t="13956" x="7661275" y="4830763"/>
          <p14:tracePt t="13970" x="7661275" y="4848225"/>
          <p14:tracePt t="13986" x="7670800" y="4884738"/>
          <p14:tracePt t="14003" x="7670800" y="4946650"/>
          <p14:tracePt t="14020" x="7670800" y="5018088"/>
          <p14:tracePt t="14036" x="7670800" y="5062538"/>
          <p14:tracePt t="14053" x="7670800" y="5099050"/>
          <p14:tracePt t="14070" x="7670800" y="5126038"/>
          <p14:tracePt t="14087" x="7670800" y="5153025"/>
          <p14:tracePt t="14103" x="7653338" y="5160963"/>
          <p14:tracePt t="14120" x="7653338" y="5180013"/>
          <p14:tracePt t="14137" x="7634288" y="5180013"/>
          <p14:tracePt t="14154" x="7626350" y="5197475"/>
          <p14:tracePt t="14170" x="7608888" y="5197475"/>
          <p14:tracePt t="14187" x="7589838" y="5214938"/>
          <p14:tracePt t="14204" x="7554913" y="5214938"/>
          <p14:tracePt t="14221" x="7545388" y="5214938"/>
          <p14:tracePt t="14237" x="7527925" y="5214938"/>
          <p14:tracePt t="14254" x="7518400" y="5214938"/>
          <p14:tracePt t="14271" x="7510463" y="5214938"/>
          <p14:tracePt t="14288" x="7500938" y="5214938"/>
          <p14:tracePt t="14304" x="7491413" y="5214938"/>
          <p14:tracePt t="14324" x="7473950" y="5214938"/>
          <p14:tracePt t="14356" x="7456488" y="5214938"/>
          <p14:tracePt t="14372" x="7439025" y="5214938"/>
          <p14:tracePt t="14389" x="7429500" y="5214938"/>
          <p14:tracePt t="14396" x="7419975" y="5214938"/>
          <p14:tracePt t="14405" x="7412038" y="5214938"/>
          <p14:tracePt t="14421" x="7385050" y="5197475"/>
          <p14:tracePt t="14439" x="7348538" y="5197475"/>
          <p14:tracePt t="14455" x="7331075" y="5180013"/>
          <p14:tracePt t="14472" x="7323138" y="5180013"/>
          <p14:tracePt t="14488" x="7304088" y="5180013"/>
          <p14:tracePt t="14505" x="7286625" y="5180013"/>
          <p14:tracePt t="14522" x="7269163" y="5180013"/>
          <p14:tracePt t="14539" x="7251700" y="5180013"/>
          <p14:tracePt t="14555" x="7232650" y="5160963"/>
          <p14:tracePt t="31145" x="7224713" y="5160963"/>
          <p14:tracePt t="31153" x="7224713" y="5153025"/>
          <p14:tracePt t="31161" x="7224713" y="5133975"/>
          <p14:tracePt t="31169" x="7224713" y="5081588"/>
          <p14:tracePt t="31185" x="7224713" y="4929188"/>
          <p14:tracePt t="31202" x="7224713" y="4795838"/>
          <p14:tracePt t="31218" x="7224713" y="4687888"/>
          <p14:tracePt t="31235" x="7224713" y="4633913"/>
          <p14:tracePt t="31252" x="7224713" y="4545013"/>
          <p14:tracePt t="31269" x="7224713" y="4322763"/>
          <p14:tracePt t="31285" x="7224713" y="4098925"/>
          <p14:tracePt t="31302" x="7224713" y="3919538"/>
          <p14:tracePt t="31319" x="7224713" y="3786188"/>
          <p14:tracePt t="31336" x="7224713" y="3660775"/>
          <p14:tracePt t="31352" x="7224713" y="3581400"/>
          <p14:tracePt t="31369" x="7224713" y="3536950"/>
          <p14:tracePt t="31370" x="7224713" y="3517900"/>
          <p14:tracePt t="31386" x="7205663" y="3465513"/>
          <p14:tracePt t="31402" x="7153275" y="3394075"/>
          <p14:tracePt t="31419" x="7081838" y="3303588"/>
          <p14:tracePt t="31436" x="7010400" y="3205163"/>
          <p14:tracePt t="31453" x="6858000" y="3009900"/>
          <p14:tracePt t="31470" x="6715125" y="2901950"/>
          <p14:tracePt t="31486" x="6581775" y="2813050"/>
          <p14:tracePt t="31503" x="6456363" y="2751138"/>
          <p14:tracePt t="31520" x="6330950" y="2670175"/>
          <p14:tracePt t="31536" x="6205538" y="2616200"/>
          <p14:tracePt t="31554" x="6045200" y="2544763"/>
          <p14:tracePt t="31554" x="5956300" y="2517775"/>
          <p14:tracePt t="31570" x="5786438" y="2473325"/>
          <p14:tracePt t="31586" x="5653088" y="2446338"/>
          <p14:tracePt t="31603" x="5572125" y="2438400"/>
          <p14:tracePt t="31620" x="5500688" y="2411413"/>
          <p14:tracePt t="31637" x="5465763" y="2411413"/>
          <p14:tracePt t="31653" x="5419725" y="2393950"/>
          <p14:tracePt t="31670" x="5367338" y="2393950"/>
          <p14:tracePt t="31687" x="5276850" y="2393950"/>
          <p14:tracePt t="31704" x="5126038" y="2393950"/>
          <p14:tracePt t="31720" x="5027613" y="2419350"/>
          <p14:tracePt t="31737" x="4884738" y="2482850"/>
          <p14:tracePt t="31738" x="4803775" y="2536825"/>
          <p14:tracePt t="31754" x="4670425" y="2643188"/>
          <p14:tracePt t="31770" x="4537075" y="2786063"/>
          <p14:tracePt t="31787" x="4438650" y="2946400"/>
          <p14:tracePt t="31805" x="4313238" y="3133725"/>
          <p14:tracePt t="31821" x="4143375" y="3367088"/>
          <p14:tracePt t="31837" x="3973513" y="3625850"/>
          <p14:tracePt t="31855" x="3813175" y="3857625"/>
          <p14:tracePt t="31871" x="3679825" y="4062413"/>
          <p14:tracePt t="31888" x="3598863" y="4268788"/>
          <p14:tracePt t="31905" x="3544888" y="4465638"/>
          <p14:tracePt t="31921" x="3482975" y="4643438"/>
          <p14:tracePt t="31922" x="3473450" y="4705350"/>
          <p14:tracePt t="31938" x="3455988" y="4867275"/>
          <p14:tracePt t="31955" x="3455988" y="5072063"/>
          <p14:tracePt t="31971" x="3509963" y="5322888"/>
          <p14:tracePt t="31988" x="3581400" y="5545138"/>
          <p14:tracePt t="32005" x="3759200" y="5840413"/>
          <p14:tracePt t="32022" x="3990975" y="6143625"/>
          <p14:tracePt t="32038" x="4197350" y="6348413"/>
          <p14:tracePt t="32055" x="4348163" y="6483350"/>
          <p14:tracePt t="32072" x="4491038" y="6581775"/>
          <p14:tracePt t="32088" x="4616450" y="6670675"/>
          <p14:tracePt t="32105" x="4759325" y="6715125"/>
          <p14:tracePt t="32106" x="4830763" y="6742113"/>
          <p14:tracePt t="32122" x="5000625" y="6751638"/>
          <p14:tracePt t="32139" x="5205413" y="6751638"/>
          <p14:tracePt t="32155" x="5500688" y="6777038"/>
          <p14:tracePt t="32172" x="5848350" y="6777038"/>
          <p14:tracePt t="32189" x="6313488" y="6742113"/>
          <p14:tracePt t="32205" x="6911975" y="6653213"/>
          <p14:tracePt t="32222" x="7589838" y="6537325"/>
          <p14:tracePt t="32239" x="8143875" y="6446838"/>
          <p14:tracePt t="32256" x="8545513" y="6384925"/>
          <p14:tracePt t="32272" x="8724900" y="6348413"/>
          <p14:tracePt t="32289" x="8786813" y="6296025"/>
          <p14:tracePt t="32290" x="8786813" y="6286500"/>
          <p14:tracePt t="32306" x="8796338" y="6276975"/>
          <p14:tracePt t="32330" x="8796338" y="6269038"/>
          <p14:tracePt t="32345" x="8796338" y="6259513"/>
          <p14:tracePt t="32362" x="8796338" y="6251575"/>
          <p14:tracePt t="32373" x="8786813" y="6232525"/>
          <p14:tracePt t="32394" x="8769350" y="6232525"/>
          <p14:tracePt t="32410" x="8759825" y="6215063"/>
          <p14:tracePt t="32423" x="8751888" y="6215063"/>
          <p14:tracePt t="32440" x="8732838" y="6215063"/>
          <p14:tracePt t="32456" x="8715375" y="6215063"/>
          <p14:tracePt t="32473" x="8697913" y="6197600"/>
          <p14:tracePt t="32474" x="8688388" y="6197600"/>
          <p14:tracePt t="32490" x="8670925" y="6197600"/>
          <p14:tracePt t="32586" x="8653463" y="6188075"/>
          <p14:tracePt t="32594" x="8643938" y="6180138"/>
          <p14:tracePt t="32602" x="8626475" y="6161088"/>
          <p14:tracePt t="32610" x="8609013" y="6143625"/>
          <p14:tracePt t="32624" x="8582025" y="6116638"/>
          <p14:tracePt t="32640" x="8537575" y="6081713"/>
          <p14:tracePt t="32657" x="8501063" y="6027738"/>
          <p14:tracePt t="32658" x="8474075" y="5991225"/>
          <p14:tracePt t="32674" x="8412163" y="5919788"/>
          <p14:tracePt t="32691" x="8331200" y="5822950"/>
          <p14:tracePt t="32707" x="8224838" y="5715000"/>
          <p14:tracePt t="32724" x="7947025" y="5419725"/>
          <p14:tracePt t="32741" x="7831138" y="5303838"/>
          <p14:tracePt t="32758" x="7804150" y="5251450"/>
          <p14:tracePt t="32774" x="7786688" y="5224463"/>
          <p14:tracePt t="32791" x="7759700" y="5197475"/>
          <p14:tracePt t="32808" x="7732713" y="5180013"/>
          <p14:tracePt t="32825" x="7724775" y="5160963"/>
          <p14:tracePt t="32841" x="7715250" y="5153025"/>
          <p14:tracePt t="32858" x="7705725" y="5153025"/>
          <p14:tracePt t="32875" x="7705725" y="5143500"/>
          <p14:tracePt t="32891" x="7724775" y="5143500"/>
          <p14:tracePt t="32908" x="7823200" y="5160963"/>
          <p14:tracePt t="32925" x="7966075" y="5187950"/>
          <p14:tracePt t="32942" x="8099425" y="5187950"/>
          <p14:tracePt t="32958" x="8215313" y="5187950"/>
          <p14:tracePt t="32975" x="8367713" y="5197475"/>
          <p14:tracePt t="32992" x="8528050" y="5251450"/>
          <p14:tracePt t="33008" x="8643938" y="5286375"/>
          <p14:tracePt t="33027" x="8769350" y="5303838"/>
          <p14:tracePt t="33043" x="8796338" y="530383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164</Words>
  <Application>Microsoft Office PowerPoint</Application>
  <PresentationFormat>On-screen Show (4:3)</PresentationFormat>
  <Paragraphs>32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 Nazanin</vt:lpstr>
      <vt:lpstr>Calibri</vt:lpstr>
      <vt:lpstr>Calibri Light</vt:lpstr>
      <vt:lpstr>Droid Arabic Naskh</vt:lpstr>
      <vt:lpstr>Times New Roman</vt:lpstr>
      <vt:lpstr>Verdana</vt:lpstr>
      <vt:lpstr>Wingdings</vt:lpstr>
      <vt:lpstr>Office Theme</vt:lpstr>
      <vt:lpstr>Custom Design</vt:lpstr>
      <vt:lpstr>5_Office Theme</vt:lpstr>
      <vt:lpstr>Hemovigilance</vt:lpstr>
      <vt:lpstr>عناوین</vt:lpstr>
      <vt:lpstr>تعریف</vt:lpstr>
      <vt:lpstr>PowerPoint Presentation</vt:lpstr>
      <vt:lpstr>شعارما: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یک واحد خون کامل:  RBC  (1 FFP  (2 (3  CP Plt  (4 5) CPP                    IG ,   Alb                plasma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Cryoprecipitate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هموویژیلانس</dc:title>
  <dc:creator>M.Edalati</dc:creator>
  <cp:lastModifiedBy>user</cp:lastModifiedBy>
  <cp:revision>97</cp:revision>
  <dcterms:created xsi:type="dcterms:W3CDTF">2006-08-16T00:00:00Z</dcterms:created>
  <dcterms:modified xsi:type="dcterms:W3CDTF">2020-09-26T08:39:45Z</dcterms:modified>
</cp:coreProperties>
</file>